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58" r:id="rId5"/>
    <p:sldId id="259" r:id="rId6"/>
    <p:sldId id="260" r:id="rId7"/>
    <p:sldId id="278" r:id="rId8"/>
    <p:sldId id="279" r:id="rId9"/>
    <p:sldId id="261" r:id="rId10"/>
    <p:sldId id="262" r:id="rId11"/>
    <p:sldId id="267" r:id="rId12"/>
    <p:sldId id="268" r:id="rId13"/>
    <p:sldId id="269" r:id="rId14"/>
    <p:sldId id="263" r:id="rId15"/>
    <p:sldId id="264" r:id="rId16"/>
    <p:sldId id="265" r:id="rId17"/>
    <p:sldId id="275" r:id="rId18"/>
    <p:sldId id="277" r:id="rId19"/>
    <p:sldId id="270" r:id="rId20"/>
    <p:sldId id="271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78" autoAdjust="0"/>
  </p:normalViewPr>
  <p:slideViewPr>
    <p:cSldViewPr snapToGrid="0">
      <p:cViewPr varScale="1">
        <p:scale>
          <a:sx n="89" d="100"/>
          <a:sy n="89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81597-AA46-40BB-837A-5010CF77E3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96FC53-276B-4D83-B478-F6552B11C518}">
      <dgm:prSet/>
      <dgm:spPr/>
      <dgm:t>
        <a:bodyPr/>
        <a:lstStyle/>
        <a:p>
          <a:r>
            <a:rPr lang="fr-FR" dirty="0">
              <a:latin typeface="Times New Roman" panose="02020603050405020304" pitchFamily="18" charset="0"/>
              <a:cs typeface="Times New Roman" panose="02020603050405020304" pitchFamily="18" charset="0"/>
            </a:rPr>
            <a:t>I- Objectif du projet : une dimension humanitaire</a:t>
          </a:r>
        </a:p>
      </dgm:t>
    </dgm:pt>
    <dgm:pt modelId="{B33E320D-843A-4E5D-A334-9DBE9AAE65AC}" type="parTrans" cxnId="{80777097-C928-45EA-AF71-41609E8299D8}">
      <dgm:prSet/>
      <dgm:spPr/>
      <dgm:t>
        <a:bodyPr/>
        <a:lstStyle/>
        <a:p>
          <a:endParaRPr lang="en-US"/>
        </a:p>
      </dgm:t>
    </dgm:pt>
    <dgm:pt modelId="{53B7994C-0E2E-4985-AF0C-78A28BE5BBE9}" type="sibTrans" cxnId="{80777097-C928-45EA-AF71-41609E8299D8}">
      <dgm:prSet/>
      <dgm:spPr/>
      <dgm:t>
        <a:bodyPr/>
        <a:lstStyle/>
        <a:p>
          <a:endParaRPr lang="en-US"/>
        </a:p>
      </dgm:t>
    </dgm:pt>
    <dgm:pt modelId="{5D4CF6EE-EEF8-4752-93F9-B35EED567F93}">
      <dgm:prSet/>
      <dgm:spPr/>
      <dgm:t>
        <a:bodyPr/>
        <a:lstStyle/>
        <a:p>
          <a:r>
            <a:rPr lang="fr-FR" dirty="0">
              <a:latin typeface="Times New Roman" panose="02020603050405020304" pitchFamily="18" charset="0"/>
              <a:cs typeface="Times New Roman" panose="02020603050405020304" pitchFamily="18" charset="0"/>
            </a:rPr>
            <a:t>II- Notre plan de route </a:t>
          </a:r>
        </a:p>
      </dgm:t>
    </dgm:pt>
    <dgm:pt modelId="{E6465B6C-A862-4532-9C30-9757F180E3FF}" type="parTrans" cxnId="{C2B9CBD7-63E4-4000-A640-06848525301C}">
      <dgm:prSet/>
      <dgm:spPr/>
      <dgm:t>
        <a:bodyPr/>
        <a:lstStyle/>
        <a:p>
          <a:endParaRPr lang="en-US"/>
        </a:p>
      </dgm:t>
    </dgm:pt>
    <dgm:pt modelId="{F1B3D80A-CD6E-40AB-B14E-3EB5C27E45A7}" type="sibTrans" cxnId="{C2B9CBD7-63E4-4000-A640-06848525301C}">
      <dgm:prSet/>
      <dgm:spPr/>
      <dgm:t>
        <a:bodyPr/>
        <a:lstStyle/>
        <a:p>
          <a:endParaRPr lang="en-US"/>
        </a:p>
      </dgm:t>
    </dgm:pt>
    <dgm:pt modelId="{A9D17409-90F5-4A20-9C03-8A399324167F}">
      <dgm:prSet/>
      <dgm:spPr/>
      <dgm:t>
        <a:bodyPr/>
        <a:lstStyle/>
        <a:p>
          <a:r>
            <a:rPr lang="fr-FR" dirty="0">
              <a:latin typeface="Times New Roman" panose="02020603050405020304" pitchFamily="18" charset="0"/>
              <a:cs typeface="Times New Roman" panose="02020603050405020304" pitchFamily="18" charset="0"/>
            </a:rPr>
            <a:t>III- Retour sur expérience </a:t>
          </a:r>
        </a:p>
      </dgm:t>
    </dgm:pt>
    <dgm:pt modelId="{BEE82050-717B-4983-B9A6-659E49EE8053}" type="parTrans" cxnId="{6B80F3A2-758D-493B-8E3B-8E183A71B5CD}">
      <dgm:prSet/>
      <dgm:spPr/>
      <dgm:t>
        <a:bodyPr/>
        <a:lstStyle/>
        <a:p>
          <a:endParaRPr lang="en-US"/>
        </a:p>
      </dgm:t>
    </dgm:pt>
    <dgm:pt modelId="{59B17864-F249-4B08-9A07-E103C3D99BD5}" type="sibTrans" cxnId="{6B80F3A2-758D-493B-8E3B-8E183A71B5CD}">
      <dgm:prSet/>
      <dgm:spPr/>
      <dgm:t>
        <a:bodyPr/>
        <a:lstStyle/>
        <a:p>
          <a:endParaRPr lang="en-US"/>
        </a:p>
      </dgm:t>
    </dgm:pt>
    <dgm:pt modelId="{71D4F63A-88D6-47E0-9F5D-0EFDE31C3FD0}" type="pres">
      <dgm:prSet presAssocID="{C3481597-AA46-40BB-837A-5010CF77E38B}" presName="root" presStyleCnt="0">
        <dgm:presLayoutVars>
          <dgm:dir/>
          <dgm:resizeHandles val="exact"/>
        </dgm:presLayoutVars>
      </dgm:prSet>
      <dgm:spPr/>
    </dgm:pt>
    <dgm:pt modelId="{4C0AFD27-FE51-48C5-BA92-CFBF0267A41D}" type="pres">
      <dgm:prSet presAssocID="{D996FC53-276B-4D83-B478-F6552B11C518}" presName="compNode" presStyleCnt="0"/>
      <dgm:spPr/>
    </dgm:pt>
    <dgm:pt modelId="{A57DF01F-C253-4F28-B086-CB64D80FCE57}" type="pres">
      <dgm:prSet presAssocID="{D996FC53-276B-4D83-B478-F6552B11C518}" presName="bgRect" presStyleLbl="bgShp" presStyleIdx="0" presStyleCnt="3"/>
      <dgm:spPr/>
    </dgm:pt>
    <dgm:pt modelId="{9D9291EB-2AF5-4B05-9364-A2F190C268CA}" type="pres">
      <dgm:prSet presAssocID="{D996FC53-276B-4D83-B478-F6552B11C5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22B15B60-A01E-494A-B584-808957B7F51D}" type="pres">
      <dgm:prSet presAssocID="{D996FC53-276B-4D83-B478-F6552B11C518}" presName="spaceRect" presStyleCnt="0"/>
      <dgm:spPr/>
    </dgm:pt>
    <dgm:pt modelId="{5348B0F5-6A78-4592-9D78-9C4AF37D15F1}" type="pres">
      <dgm:prSet presAssocID="{D996FC53-276B-4D83-B478-F6552B11C518}" presName="parTx" presStyleLbl="revTx" presStyleIdx="0" presStyleCnt="3">
        <dgm:presLayoutVars>
          <dgm:chMax val="0"/>
          <dgm:chPref val="0"/>
        </dgm:presLayoutVars>
      </dgm:prSet>
      <dgm:spPr/>
    </dgm:pt>
    <dgm:pt modelId="{67ACCB9B-81B9-49BB-80CD-0D22D30B41AE}" type="pres">
      <dgm:prSet presAssocID="{53B7994C-0E2E-4985-AF0C-78A28BE5BBE9}" presName="sibTrans" presStyleCnt="0"/>
      <dgm:spPr/>
    </dgm:pt>
    <dgm:pt modelId="{98901D1F-B8EA-4728-BD66-43B23D19C70B}" type="pres">
      <dgm:prSet presAssocID="{5D4CF6EE-EEF8-4752-93F9-B35EED567F93}" presName="compNode" presStyleCnt="0"/>
      <dgm:spPr/>
    </dgm:pt>
    <dgm:pt modelId="{CE2E90F2-B072-40A8-9D12-EE6CBCD7C953}" type="pres">
      <dgm:prSet presAssocID="{5D4CF6EE-EEF8-4752-93F9-B35EED567F93}" presName="bgRect" presStyleLbl="bgShp" presStyleIdx="1" presStyleCnt="3"/>
      <dgm:spPr/>
    </dgm:pt>
    <dgm:pt modelId="{AB68ABDE-A7EB-4D09-BEA5-4A338B45D4FD}" type="pres">
      <dgm:prSet presAssocID="{5D4CF6EE-EEF8-4752-93F9-B35EED567F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237ABB5E-361B-4570-B0CC-99697AB21A14}" type="pres">
      <dgm:prSet presAssocID="{5D4CF6EE-EEF8-4752-93F9-B35EED567F93}" presName="spaceRect" presStyleCnt="0"/>
      <dgm:spPr/>
    </dgm:pt>
    <dgm:pt modelId="{B46EDF56-BEC4-4B1B-AF54-4458B12C1141}" type="pres">
      <dgm:prSet presAssocID="{5D4CF6EE-EEF8-4752-93F9-B35EED567F93}" presName="parTx" presStyleLbl="revTx" presStyleIdx="1" presStyleCnt="3">
        <dgm:presLayoutVars>
          <dgm:chMax val="0"/>
          <dgm:chPref val="0"/>
        </dgm:presLayoutVars>
      </dgm:prSet>
      <dgm:spPr/>
    </dgm:pt>
    <dgm:pt modelId="{6CCC0DD4-5D27-434D-80A6-CBD7083F87A8}" type="pres">
      <dgm:prSet presAssocID="{F1B3D80A-CD6E-40AB-B14E-3EB5C27E45A7}" presName="sibTrans" presStyleCnt="0"/>
      <dgm:spPr/>
    </dgm:pt>
    <dgm:pt modelId="{33BF25BC-9696-4EC5-80C0-FA946CF360E9}" type="pres">
      <dgm:prSet presAssocID="{A9D17409-90F5-4A20-9C03-8A399324167F}" presName="compNode" presStyleCnt="0"/>
      <dgm:spPr/>
    </dgm:pt>
    <dgm:pt modelId="{93A3FEA2-7BFC-4561-8296-AD179BB71835}" type="pres">
      <dgm:prSet presAssocID="{A9D17409-90F5-4A20-9C03-8A399324167F}" presName="bgRect" presStyleLbl="bgShp" presStyleIdx="2" presStyleCnt="3"/>
      <dgm:spPr/>
    </dgm:pt>
    <dgm:pt modelId="{D7B418EF-9CCE-48D9-ABF1-99437889EFFA}" type="pres">
      <dgm:prSet presAssocID="{A9D17409-90F5-4A20-9C03-8A3993241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épéter"/>
        </a:ext>
      </dgm:extLst>
    </dgm:pt>
    <dgm:pt modelId="{8468380C-F269-4216-BBDE-1B89B7DACB8A}" type="pres">
      <dgm:prSet presAssocID="{A9D17409-90F5-4A20-9C03-8A399324167F}" presName="spaceRect" presStyleCnt="0"/>
      <dgm:spPr/>
    </dgm:pt>
    <dgm:pt modelId="{CA4EB254-DDDE-4D90-96F3-BF5EE9C9988F}" type="pres">
      <dgm:prSet presAssocID="{A9D17409-90F5-4A20-9C03-8A39932416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49CE08-976E-40E3-90FA-39F5A3FE78FB}" type="presOf" srcId="{D996FC53-276B-4D83-B478-F6552B11C518}" destId="{5348B0F5-6A78-4592-9D78-9C4AF37D15F1}" srcOrd="0" destOrd="0" presId="urn:microsoft.com/office/officeart/2018/2/layout/IconVerticalSolidList"/>
    <dgm:cxn modelId="{6D4C2078-1D23-4E93-ACB5-1A09E1FF2917}" type="presOf" srcId="{A9D17409-90F5-4A20-9C03-8A399324167F}" destId="{CA4EB254-DDDE-4D90-96F3-BF5EE9C9988F}" srcOrd="0" destOrd="0" presId="urn:microsoft.com/office/officeart/2018/2/layout/IconVerticalSolidList"/>
    <dgm:cxn modelId="{80777097-C928-45EA-AF71-41609E8299D8}" srcId="{C3481597-AA46-40BB-837A-5010CF77E38B}" destId="{D996FC53-276B-4D83-B478-F6552B11C518}" srcOrd="0" destOrd="0" parTransId="{B33E320D-843A-4E5D-A334-9DBE9AAE65AC}" sibTransId="{53B7994C-0E2E-4985-AF0C-78A28BE5BBE9}"/>
    <dgm:cxn modelId="{6B80F3A2-758D-493B-8E3B-8E183A71B5CD}" srcId="{C3481597-AA46-40BB-837A-5010CF77E38B}" destId="{A9D17409-90F5-4A20-9C03-8A399324167F}" srcOrd="2" destOrd="0" parTransId="{BEE82050-717B-4983-B9A6-659E49EE8053}" sibTransId="{59B17864-F249-4B08-9A07-E103C3D99BD5}"/>
    <dgm:cxn modelId="{C89DBDB7-4400-413D-AEFA-100771D3439D}" type="presOf" srcId="{C3481597-AA46-40BB-837A-5010CF77E38B}" destId="{71D4F63A-88D6-47E0-9F5D-0EFDE31C3FD0}" srcOrd="0" destOrd="0" presId="urn:microsoft.com/office/officeart/2018/2/layout/IconVerticalSolidList"/>
    <dgm:cxn modelId="{C2B9CBD7-63E4-4000-A640-06848525301C}" srcId="{C3481597-AA46-40BB-837A-5010CF77E38B}" destId="{5D4CF6EE-EEF8-4752-93F9-B35EED567F93}" srcOrd="1" destOrd="0" parTransId="{E6465B6C-A862-4532-9C30-9757F180E3FF}" sibTransId="{F1B3D80A-CD6E-40AB-B14E-3EB5C27E45A7}"/>
    <dgm:cxn modelId="{E0BB29F6-84AB-4B8F-A5D2-323A788B236B}" type="presOf" srcId="{5D4CF6EE-EEF8-4752-93F9-B35EED567F93}" destId="{B46EDF56-BEC4-4B1B-AF54-4458B12C1141}" srcOrd="0" destOrd="0" presId="urn:microsoft.com/office/officeart/2018/2/layout/IconVerticalSolidList"/>
    <dgm:cxn modelId="{03EFE9DE-12D3-44F8-A7CF-1CF7AF003377}" type="presParOf" srcId="{71D4F63A-88D6-47E0-9F5D-0EFDE31C3FD0}" destId="{4C0AFD27-FE51-48C5-BA92-CFBF0267A41D}" srcOrd="0" destOrd="0" presId="urn:microsoft.com/office/officeart/2018/2/layout/IconVerticalSolidList"/>
    <dgm:cxn modelId="{B0CC800C-D103-4CC6-90C1-0EC24A604798}" type="presParOf" srcId="{4C0AFD27-FE51-48C5-BA92-CFBF0267A41D}" destId="{A57DF01F-C253-4F28-B086-CB64D80FCE57}" srcOrd="0" destOrd="0" presId="urn:microsoft.com/office/officeart/2018/2/layout/IconVerticalSolidList"/>
    <dgm:cxn modelId="{9F508D31-8B3E-45E9-84CB-B9A2DD5CDEBC}" type="presParOf" srcId="{4C0AFD27-FE51-48C5-BA92-CFBF0267A41D}" destId="{9D9291EB-2AF5-4B05-9364-A2F190C268CA}" srcOrd="1" destOrd="0" presId="urn:microsoft.com/office/officeart/2018/2/layout/IconVerticalSolidList"/>
    <dgm:cxn modelId="{9C302FE5-0880-4499-BA4D-179B0E8B9B3A}" type="presParOf" srcId="{4C0AFD27-FE51-48C5-BA92-CFBF0267A41D}" destId="{22B15B60-A01E-494A-B584-808957B7F51D}" srcOrd="2" destOrd="0" presId="urn:microsoft.com/office/officeart/2018/2/layout/IconVerticalSolidList"/>
    <dgm:cxn modelId="{3B8E9F0F-B2BD-420E-9960-7A4DEC4F9E80}" type="presParOf" srcId="{4C0AFD27-FE51-48C5-BA92-CFBF0267A41D}" destId="{5348B0F5-6A78-4592-9D78-9C4AF37D15F1}" srcOrd="3" destOrd="0" presId="urn:microsoft.com/office/officeart/2018/2/layout/IconVerticalSolidList"/>
    <dgm:cxn modelId="{6473DD5A-45CC-4B86-A144-0516CEE7BFCF}" type="presParOf" srcId="{71D4F63A-88D6-47E0-9F5D-0EFDE31C3FD0}" destId="{67ACCB9B-81B9-49BB-80CD-0D22D30B41AE}" srcOrd="1" destOrd="0" presId="urn:microsoft.com/office/officeart/2018/2/layout/IconVerticalSolidList"/>
    <dgm:cxn modelId="{194A9248-DB34-4BE1-824A-99CFEAF336B7}" type="presParOf" srcId="{71D4F63A-88D6-47E0-9F5D-0EFDE31C3FD0}" destId="{98901D1F-B8EA-4728-BD66-43B23D19C70B}" srcOrd="2" destOrd="0" presId="urn:microsoft.com/office/officeart/2018/2/layout/IconVerticalSolidList"/>
    <dgm:cxn modelId="{8295AB45-E925-4EC8-AE0E-CB8F8072A18D}" type="presParOf" srcId="{98901D1F-B8EA-4728-BD66-43B23D19C70B}" destId="{CE2E90F2-B072-40A8-9D12-EE6CBCD7C953}" srcOrd="0" destOrd="0" presId="urn:microsoft.com/office/officeart/2018/2/layout/IconVerticalSolidList"/>
    <dgm:cxn modelId="{5F2C66BB-B746-4C70-96B0-15D910D0D824}" type="presParOf" srcId="{98901D1F-B8EA-4728-BD66-43B23D19C70B}" destId="{AB68ABDE-A7EB-4D09-BEA5-4A338B45D4FD}" srcOrd="1" destOrd="0" presId="urn:microsoft.com/office/officeart/2018/2/layout/IconVerticalSolidList"/>
    <dgm:cxn modelId="{729F1980-13B5-43DC-90D6-2ACE36FC7D78}" type="presParOf" srcId="{98901D1F-B8EA-4728-BD66-43B23D19C70B}" destId="{237ABB5E-361B-4570-B0CC-99697AB21A14}" srcOrd="2" destOrd="0" presId="urn:microsoft.com/office/officeart/2018/2/layout/IconVerticalSolidList"/>
    <dgm:cxn modelId="{382A822F-797F-4C52-BC51-B13E45174BFD}" type="presParOf" srcId="{98901D1F-B8EA-4728-BD66-43B23D19C70B}" destId="{B46EDF56-BEC4-4B1B-AF54-4458B12C1141}" srcOrd="3" destOrd="0" presId="urn:microsoft.com/office/officeart/2018/2/layout/IconVerticalSolidList"/>
    <dgm:cxn modelId="{FD3774B8-B8B7-40A8-9E25-C5D34A79F385}" type="presParOf" srcId="{71D4F63A-88D6-47E0-9F5D-0EFDE31C3FD0}" destId="{6CCC0DD4-5D27-434D-80A6-CBD7083F87A8}" srcOrd="3" destOrd="0" presId="urn:microsoft.com/office/officeart/2018/2/layout/IconVerticalSolidList"/>
    <dgm:cxn modelId="{20C6A517-70D9-452C-8629-8ADF7F75C8EE}" type="presParOf" srcId="{71D4F63A-88D6-47E0-9F5D-0EFDE31C3FD0}" destId="{33BF25BC-9696-4EC5-80C0-FA946CF360E9}" srcOrd="4" destOrd="0" presId="urn:microsoft.com/office/officeart/2018/2/layout/IconVerticalSolidList"/>
    <dgm:cxn modelId="{6ECB5BB0-543D-4A5F-9532-A31BCB806DF1}" type="presParOf" srcId="{33BF25BC-9696-4EC5-80C0-FA946CF360E9}" destId="{93A3FEA2-7BFC-4561-8296-AD179BB71835}" srcOrd="0" destOrd="0" presId="urn:microsoft.com/office/officeart/2018/2/layout/IconVerticalSolidList"/>
    <dgm:cxn modelId="{F1E7237B-9DC0-4579-A241-1DEA1B109727}" type="presParOf" srcId="{33BF25BC-9696-4EC5-80C0-FA946CF360E9}" destId="{D7B418EF-9CCE-48D9-ABF1-99437889EFFA}" srcOrd="1" destOrd="0" presId="urn:microsoft.com/office/officeart/2018/2/layout/IconVerticalSolidList"/>
    <dgm:cxn modelId="{D0643689-FB21-4EA5-AA37-78A05701D2BF}" type="presParOf" srcId="{33BF25BC-9696-4EC5-80C0-FA946CF360E9}" destId="{8468380C-F269-4216-BBDE-1B89B7DACB8A}" srcOrd="2" destOrd="0" presId="urn:microsoft.com/office/officeart/2018/2/layout/IconVerticalSolidList"/>
    <dgm:cxn modelId="{30AD014B-B85F-404F-BFFF-9531DD6C25F7}" type="presParOf" srcId="{33BF25BC-9696-4EC5-80C0-FA946CF360E9}" destId="{CA4EB254-DDDE-4D90-96F3-BF5EE9C99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A3AFE7-E2DC-4754-A8BA-1B1398BD683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A31766-C5BC-4BA4-B10F-A48910E56356}">
      <dgm:prSet/>
      <dgm:spPr/>
      <dgm:t>
        <a:bodyPr/>
        <a:lstStyle/>
        <a:p>
          <a:r>
            <a:rPr lang="fr-FR"/>
            <a:t>Etat des lieux</a:t>
          </a:r>
        </a:p>
      </dgm:t>
    </dgm:pt>
    <dgm:pt modelId="{C217E36F-7D68-416B-A17A-65AE787712D7}" type="parTrans" cxnId="{00F84692-68B4-482E-81D4-316FE60F329F}">
      <dgm:prSet/>
      <dgm:spPr/>
      <dgm:t>
        <a:bodyPr/>
        <a:lstStyle/>
        <a:p>
          <a:endParaRPr lang="en-US"/>
        </a:p>
      </dgm:t>
    </dgm:pt>
    <dgm:pt modelId="{C64412A3-7B15-4238-A26B-40782C17E74C}" type="sibTrans" cxnId="{00F84692-68B4-482E-81D4-316FE60F329F}">
      <dgm:prSet/>
      <dgm:spPr/>
      <dgm:t>
        <a:bodyPr/>
        <a:lstStyle/>
        <a:p>
          <a:endParaRPr lang="en-US"/>
        </a:p>
      </dgm:t>
    </dgm:pt>
    <dgm:pt modelId="{EE0A9336-048D-46C8-94DC-21EDDEC106A8}">
      <dgm:prSet/>
      <dgm:spPr/>
      <dgm:t>
        <a:bodyPr/>
        <a:lstStyle/>
        <a:p>
          <a:r>
            <a:rPr lang="fr-FR"/>
            <a:t>Prothèse de confort</a:t>
          </a:r>
        </a:p>
      </dgm:t>
    </dgm:pt>
    <dgm:pt modelId="{D92EAB8A-8BB3-4B7B-AA85-72124BF38557}" type="parTrans" cxnId="{9F73136B-BDDE-4927-98EC-77F5AFE32229}">
      <dgm:prSet/>
      <dgm:spPr/>
      <dgm:t>
        <a:bodyPr/>
        <a:lstStyle/>
        <a:p>
          <a:endParaRPr lang="en-US"/>
        </a:p>
      </dgm:t>
    </dgm:pt>
    <dgm:pt modelId="{50F9D5FE-1469-42C5-B7EE-81AC1948504B}" type="sibTrans" cxnId="{9F73136B-BDDE-4927-98EC-77F5AFE32229}">
      <dgm:prSet/>
      <dgm:spPr/>
      <dgm:t>
        <a:bodyPr/>
        <a:lstStyle/>
        <a:p>
          <a:endParaRPr lang="en-US"/>
        </a:p>
      </dgm:t>
    </dgm:pt>
    <dgm:pt modelId="{FA71BD8B-954C-4295-84F9-D22FDEE462B8}">
      <dgm:prSet/>
      <dgm:spPr/>
      <dgm:t>
        <a:bodyPr/>
        <a:lstStyle/>
        <a:p>
          <a:r>
            <a:rPr lang="fr-FR"/>
            <a:t>Prix actuel</a:t>
          </a:r>
        </a:p>
      </dgm:t>
    </dgm:pt>
    <dgm:pt modelId="{B8EAC353-C3A0-43EE-BC3A-528662FB3515}" type="parTrans" cxnId="{90130528-6477-41D1-BEFB-162990D06906}">
      <dgm:prSet/>
      <dgm:spPr/>
      <dgm:t>
        <a:bodyPr/>
        <a:lstStyle/>
        <a:p>
          <a:endParaRPr lang="en-US"/>
        </a:p>
      </dgm:t>
    </dgm:pt>
    <dgm:pt modelId="{5C97DE63-BB4F-4505-A2C5-42CDF0DA3B5D}" type="sibTrans" cxnId="{90130528-6477-41D1-BEFB-162990D06906}">
      <dgm:prSet/>
      <dgm:spPr/>
      <dgm:t>
        <a:bodyPr/>
        <a:lstStyle/>
        <a:p>
          <a:endParaRPr lang="en-US"/>
        </a:p>
      </dgm:t>
    </dgm:pt>
    <dgm:pt modelId="{CE87AD11-5804-435A-9C04-0FE2A1C7941F}">
      <dgm:prSet/>
      <dgm:spPr/>
      <dgm:t>
        <a:bodyPr/>
        <a:lstStyle/>
        <a:p>
          <a:r>
            <a:rPr lang="fr-FR"/>
            <a:t>Population ciblée</a:t>
          </a:r>
        </a:p>
      </dgm:t>
    </dgm:pt>
    <dgm:pt modelId="{C9299B8A-CA71-4C55-AC29-8AC1299FE774}" type="parTrans" cxnId="{0E1795A1-5C53-4335-BBFE-EBAD80C15199}">
      <dgm:prSet/>
      <dgm:spPr/>
      <dgm:t>
        <a:bodyPr/>
        <a:lstStyle/>
        <a:p>
          <a:endParaRPr lang="en-US"/>
        </a:p>
      </dgm:t>
    </dgm:pt>
    <dgm:pt modelId="{454D54F1-EA58-483A-8DBB-B1328EA43B36}" type="sibTrans" cxnId="{0E1795A1-5C53-4335-BBFE-EBAD80C15199}">
      <dgm:prSet/>
      <dgm:spPr/>
      <dgm:t>
        <a:bodyPr/>
        <a:lstStyle/>
        <a:p>
          <a:endParaRPr lang="en-US"/>
        </a:p>
      </dgm:t>
    </dgm:pt>
    <dgm:pt modelId="{6CCD515D-F6DE-4B93-A022-C1B119E6848A}" type="pres">
      <dgm:prSet presAssocID="{A8A3AFE7-E2DC-4754-A8BA-1B1398BD6836}" presName="linear" presStyleCnt="0">
        <dgm:presLayoutVars>
          <dgm:dir/>
          <dgm:animLvl val="lvl"/>
          <dgm:resizeHandles val="exact"/>
        </dgm:presLayoutVars>
      </dgm:prSet>
      <dgm:spPr/>
    </dgm:pt>
    <dgm:pt modelId="{A27E1EF0-98F2-4F93-8FEA-8B1A8193719E}" type="pres">
      <dgm:prSet presAssocID="{BAA31766-C5BC-4BA4-B10F-A48910E56356}" presName="parentLin" presStyleCnt="0"/>
      <dgm:spPr/>
    </dgm:pt>
    <dgm:pt modelId="{6BF65B12-D515-4F73-8426-97EF2FF8DC54}" type="pres">
      <dgm:prSet presAssocID="{BAA31766-C5BC-4BA4-B10F-A48910E56356}" presName="parentLeftMargin" presStyleLbl="node1" presStyleIdx="0" presStyleCnt="4"/>
      <dgm:spPr/>
    </dgm:pt>
    <dgm:pt modelId="{5326D1D9-4DB7-430B-B288-7E21C52D1217}" type="pres">
      <dgm:prSet presAssocID="{BAA31766-C5BC-4BA4-B10F-A48910E563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3CA1F9B-DE8A-4053-B2C5-B3CA0E779357}" type="pres">
      <dgm:prSet presAssocID="{BAA31766-C5BC-4BA4-B10F-A48910E56356}" presName="negativeSpace" presStyleCnt="0"/>
      <dgm:spPr/>
    </dgm:pt>
    <dgm:pt modelId="{FFB25805-0A41-4DD3-BF21-62F819A1B3FD}" type="pres">
      <dgm:prSet presAssocID="{BAA31766-C5BC-4BA4-B10F-A48910E56356}" presName="childText" presStyleLbl="conFgAcc1" presStyleIdx="0" presStyleCnt="4">
        <dgm:presLayoutVars>
          <dgm:bulletEnabled val="1"/>
        </dgm:presLayoutVars>
      </dgm:prSet>
      <dgm:spPr/>
    </dgm:pt>
    <dgm:pt modelId="{14562596-B4C7-4F5F-89F1-CA6BA2138599}" type="pres">
      <dgm:prSet presAssocID="{C64412A3-7B15-4238-A26B-40782C17E74C}" presName="spaceBetweenRectangles" presStyleCnt="0"/>
      <dgm:spPr/>
    </dgm:pt>
    <dgm:pt modelId="{75E05111-0A51-4B9C-B459-165AC6C95138}" type="pres">
      <dgm:prSet presAssocID="{EE0A9336-048D-46C8-94DC-21EDDEC106A8}" presName="parentLin" presStyleCnt="0"/>
      <dgm:spPr/>
    </dgm:pt>
    <dgm:pt modelId="{8D960845-7C26-487D-8D12-0EC9F4ED9A69}" type="pres">
      <dgm:prSet presAssocID="{EE0A9336-048D-46C8-94DC-21EDDEC106A8}" presName="parentLeftMargin" presStyleLbl="node1" presStyleIdx="0" presStyleCnt="4"/>
      <dgm:spPr/>
    </dgm:pt>
    <dgm:pt modelId="{CEE06371-E3CF-4F04-BDF7-50378CD27D1F}" type="pres">
      <dgm:prSet presAssocID="{EE0A9336-048D-46C8-94DC-21EDDEC106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AD2E160-6108-4370-B940-08303B0E13DA}" type="pres">
      <dgm:prSet presAssocID="{EE0A9336-048D-46C8-94DC-21EDDEC106A8}" presName="negativeSpace" presStyleCnt="0"/>
      <dgm:spPr/>
    </dgm:pt>
    <dgm:pt modelId="{5C586CE1-8D20-4B70-B571-CC929C17B22E}" type="pres">
      <dgm:prSet presAssocID="{EE0A9336-048D-46C8-94DC-21EDDEC106A8}" presName="childText" presStyleLbl="conFgAcc1" presStyleIdx="1" presStyleCnt="4">
        <dgm:presLayoutVars>
          <dgm:bulletEnabled val="1"/>
        </dgm:presLayoutVars>
      </dgm:prSet>
      <dgm:spPr/>
    </dgm:pt>
    <dgm:pt modelId="{F02EED25-E0F3-4B44-B3EB-B27BE0A476CF}" type="pres">
      <dgm:prSet presAssocID="{50F9D5FE-1469-42C5-B7EE-81AC1948504B}" presName="spaceBetweenRectangles" presStyleCnt="0"/>
      <dgm:spPr/>
    </dgm:pt>
    <dgm:pt modelId="{079565E3-4E1C-4702-9476-67D51E85E7B2}" type="pres">
      <dgm:prSet presAssocID="{FA71BD8B-954C-4295-84F9-D22FDEE462B8}" presName="parentLin" presStyleCnt="0"/>
      <dgm:spPr/>
    </dgm:pt>
    <dgm:pt modelId="{EF35A432-0F19-43DE-8252-41F5CAEA67CB}" type="pres">
      <dgm:prSet presAssocID="{FA71BD8B-954C-4295-84F9-D22FDEE462B8}" presName="parentLeftMargin" presStyleLbl="node1" presStyleIdx="1" presStyleCnt="4"/>
      <dgm:spPr/>
    </dgm:pt>
    <dgm:pt modelId="{AC297C8C-B6C5-47BD-AF44-7DA0FA4F5A5E}" type="pres">
      <dgm:prSet presAssocID="{FA71BD8B-954C-4295-84F9-D22FDEE462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5D39FA-92D7-4F01-BA64-41B4B219D077}" type="pres">
      <dgm:prSet presAssocID="{FA71BD8B-954C-4295-84F9-D22FDEE462B8}" presName="negativeSpace" presStyleCnt="0"/>
      <dgm:spPr/>
    </dgm:pt>
    <dgm:pt modelId="{6CBA9884-B6D4-4BD5-B1B2-A7E076DF491C}" type="pres">
      <dgm:prSet presAssocID="{FA71BD8B-954C-4295-84F9-D22FDEE462B8}" presName="childText" presStyleLbl="conFgAcc1" presStyleIdx="2" presStyleCnt="4">
        <dgm:presLayoutVars>
          <dgm:bulletEnabled val="1"/>
        </dgm:presLayoutVars>
      </dgm:prSet>
      <dgm:spPr/>
    </dgm:pt>
    <dgm:pt modelId="{04751191-5EB3-41B3-9584-8E177B2A6357}" type="pres">
      <dgm:prSet presAssocID="{5C97DE63-BB4F-4505-A2C5-42CDF0DA3B5D}" presName="spaceBetweenRectangles" presStyleCnt="0"/>
      <dgm:spPr/>
    </dgm:pt>
    <dgm:pt modelId="{DFBF09CF-EF48-4420-BF1E-C1627504C6EE}" type="pres">
      <dgm:prSet presAssocID="{CE87AD11-5804-435A-9C04-0FE2A1C7941F}" presName="parentLin" presStyleCnt="0"/>
      <dgm:spPr/>
    </dgm:pt>
    <dgm:pt modelId="{61413882-F241-43B0-A01B-0D92152D48D2}" type="pres">
      <dgm:prSet presAssocID="{CE87AD11-5804-435A-9C04-0FE2A1C7941F}" presName="parentLeftMargin" presStyleLbl="node1" presStyleIdx="2" presStyleCnt="4"/>
      <dgm:spPr/>
    </dgm:pt>
    <dgm:pt modelId="{C1C2B81D-7592-4627-B797-8EC6230B6793}" type="pres">
      <dgm:prSet presAssocID="{CE87AD11-5804-435A-9C04-0FE2A1C7941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C92347C-1966-4605-8AB1-ED4B0E7DFBF4}" type="pres">
      <dgm:prSet presAssocID="{CE87AD11-5804-435A-9C04-0FE2A1C7941F}" presName="negativeSpace" presStyleCnt="0"/>
      <dgm:spPr/>
    </dgm:pt>
    <dgm:pt modelId="{5492E0B7-FD9D-4979-BC69-21A91DC045A6}" type="pres">
      <dgm:prSet presAssocID="{CE87AD11-5804-435A-9C04-0FE2A1C794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50C1417-F4CB-4DF4-8698-1933FEAC4789}" type="presOf" srcId="{EE0A9336-048D-46C8-94DC-21EDDEC106A8}" destId="{8D960845-7C26-487D-8D12-0EC9F4ED9A69}" srcOrd="0" destOrd="0" presId="urn:microsoft.com/office/officeart/2005/8/layout/list1"/>
    <dgm:cxn modelId="{90130528-6477-41D1-BEFB-162990D06906}" srcId="{A8A3AFE7-E2DC-4754-A8BA-1B1398BD6836}" destId="{FA71BD8B-954C-4295-84F9-D22FDEE462B8}" srcOrd="2" destOrd="0" parTransId="{B8EAC353-C3A0-43EE-BC3A-528662FB3515}" sibTransId="{5C97DE63-BB4F-4505-A2C5-42CDF0DA3B5D}"/>
    <dgm:cxn modelId="{49EF5A33-8A38-429B-BA36-B325D102B01B}" type="presOf" srcId="{A8A3AFE7-E2DC-4754-A8BA-1B1398BD6836}" destId="{6CCD515D-F6DE-4B93-A022-C1B119E6848A}" srcOrd="0" destOrd="0" presId="urn:microsoft.com/office/officeart/2005/8/layout/list1"/>
    <dgm:cxn modelId="{E33C076B-F083-431A-982F-B599BBE5D700}" type="presOf" srcId="{EE0A9336-048D-46C8-94DC-21EDDEC106A8}" destId="{CEE06371-E3CF-4F04-BDF7-50378CD27D1F}" srcOrd="1" destOrd="0" presId="urn:microsoft.com/office/officeart/2005/8/layout/list1"/>
    <dgm:cxn modelId="{9F73136B-BDDE-4927-98EC-77F5AFE32229}" srcId="{A8A3AFE7-E2DC-4754-A8BA-1B1398BD6836}" destId="{EE0A9336-048D-46C8-94DC-21EDDEC106A8}" srcOrd="1" destOrd="0" parTransId="{D92EAB8A-8BB3-4B7B-AA85-72124BF38557}" sibTransId="{50F9D5FE-1469-42C5-B7EE-81AC1948504B}"/>
    <dgm:cxn modelId="{44E08782-1B75-40E3-BF8F-9E9C68913AD4}" type="presOf" srcId="{FA71BD8B-954C-4295-84F9-D22FDEE462B8}" destId="{AC297C8C-B6C5-47BD-AF44-7DA0FA4F5A5E}" srcOrd="1" destOrd="0" presId="urn:microsoft.com/office/officeart/2005/8/layout/list1"/>
    <dgm:cxn modelId="{00F84692-68B4-482E-81D4-316FE60F329F}" srcId="{A8A3AFE7-E2DC-4754-A8BA-1B1398BD6836}" destId="{BAA31766-C5BC-4BA4-B10F-A48910E56356}" srcOrd="0" destOrd="0" parTransId="{C217E36F-7D68-416B-A17A-65AE787712D7}" sibTransId="{C64412A3-7B15-4238-A26B-40782C17E74C}"/>
    <dgm:cxn modelId="{0E1795A1-5C53-4335-BBFE-EBAD80C15199}" srcId="{A8A3AFE7-E2DC-4754-A8BA-1B1398BD6836}" destId="{CE87AD11-5804-435A-9C04-0FE2A1C7941F}" srcOrd="3" destOrd="0" parTransId="{C9299B8A-CA71-4C55-AC29-8AC1299FE774}" sibTransId="{454D54F1-EA58-483A-8DBB-B1328EA43B36}"/>
    <dgm:cxn modelId="{3750EAAE-CDE4-4424-9024-41AAD9C3E0BC}" type="presOf" srcId="{CE87AD11-5804-435A-9C04-0FE2A1C7941F}" destId="{61413882-F241-43B0-A01B-0D92152D48D2}" srcOrd="0" destOrd="0" presId="urn:microsoft.com/office/officeart/2005/8/layout/list1"/>
    <dgm:cxn modelId="{D3EE3AB9-03DD-4EDE-A136-DA09E9DF1918}" type="presOf" srcId="{BAA31766-C5BC-4BA4-B10F-A48910E56356}" destId="{6BF65B12-D515-4F73-8426-97EF2FF8DC54}" srcOrd="0" destOrd="0" presId="urn:microsoft.com/office/officeart/2005/8/layout/list1"/>
    <dgm:cxn modelId="{2F827FDC-6325-4F72-B3DC-C8A2B7AF27AA}" type="presOf" srcId="{BAA31766-C5BC-4BA4-B10F-A48910E56356}" destId="{5326D1D9-4DB7-430B-B288-7E21C52D1217}" srcOrd="1" destOrd="0" presId="urn:microsoft.com/office/officeart/2005/8/layout/list1"/>
    <dgm:cxn modelId="{BB04B5E6-4E04-41C0-8D4E-305AA0E110EC}" type="presOf" srcId="{FA71BD8B-954C-4295-84F9-D22FDEE462B8}" destId="{EF35A432-0F19-43DE-8252-41F5CAEA67CB}" srcOrd="0" destOrd="0" presId="urn:microsoft.com/office/officeart/2005/8/layout/list1"/>
    <dgm:cxn modelId="{D06F8DFB-9F37-4AFB-82FE-D48ACBF06AC5}" type="presOf" srcId="{CE87AD11-5804-435A-9C04-0FE2A1C7941F}" destId="{C1C2B81D-7592-4627-B797-8EC6230B6793}" srcOrd="1" destOrd="0" presId="urn:microsoft.com/office/officeart/2005/8/layout/list1"/>
    <dgm:cxn modelId="{37D76B44-A992-4AC1-9968-3DBA448FCEDE}" type="presParOf" srcId="{6CCD515D-F6DE-4B93-A022-C1B119E6848A}" destId="{A27E1EF0-98F2-4F93-8FEA-8B1A8193719E}" srcOrd="0" destOrd="0" presId="urn:microsoft.com/office/officeart/2005/8/layout/list1"/>
    <dgm:cxn modelId="{A381CD72-7C93-4A67-A3AE-7BE9C4421D30}" type="presParOf" srcId="{A27E1EF0-98F2-4F93-8FEA-8B1A8193719E}" destId="{6BF65B12-D515-4F73-8426-97EF2FF8DC54}" srcOrd="0" destOrd="0" presId="urn:microsoft.com/office/officeart/2005/8/layout/list1"/>
    <dgm:cxn modelId="{DBC56658-799B-4166-A4B1-5A1997CFCE59}" type="presParOf" srcId="{A27E1EF0-98F2-4F93-8FEA-8B1A8193719E}" destId="{5326D1D9-4DB7-430B-B288-7E21C52D1217}" srcOrd="1" destOrd="0" presId="urn:microsoft.com/office/officeart/2005/8/layout/list1"/>
    <dgm:cxn modelId="{C04DBBB0-2269-4B87-99B1-A99081FE2D50}" type="presParOf" srcId="{6CCD515D-F6DE-4B93-A022-C1B119E6848A}" destId="{F3CA1F9B-DE8A-4053-B2C5-B3CA0E779357}" srcOrd="1" destOrd="0" presId="urn:microsoft.com/office/officeart/2005/8/layout/list1"/>
    <dgm:cxn modelId="{7FABE599-ECE0-4ADC-8C27-020BED1FEA6C}" type="presParOf" srcId="{6CCD515D-F6DE-4B93-A022-C1B119E6848A}" destId="{FFB25805-0A41-4DD3-BF21-62F819A1B3FD}" srcOrd="2" destOrd="0" presId="urn:microsoft.com/office/officeart/2005/8/layout/list1"/>
    <dgm:cxn modelId="{2D4588A8-4D26-4857-A55B-7CF9D5EA32C1}" type="presParOf" srcId="{6CCD515D-F6DE-4B93-A022-C1B119E6848A}" destId="{14562596-B4C7-4F5F-89F1-CA6BA2138599}" srcOrd="3" destOrd="0" presId="urn:microsoft.com/office/officeart/2005/8/layout/list1"/>
    <dgm:cxn modelId="{A0FB2A76-28C3-44DA-865D-4EA86672B7E8}" type="presParOf" srcId="{6CCD515D-F6DE-4B93-A022-C1B119E6848A}" destId="{75E05111-0A51-4B9C-B459-165AC6C95138}" srcOrd="4" destOrd="0" presId="urn:microsoft.com/office/officeart/2005/8/layout/list1"/>
    <dgm:cxn modelId="{8A5CD581-492D-466B-AF0C-145184DBB211}" type="presParOf" srcId="{75E05111-0A51-4B9C-B459-165AC6C95138}" destId="{8D960845-7C26-487D-8D12-0EC9F4ED9A69}" srcOrd="0" destOrd="0" presId="urn:microsoft.com/office/officeart/2005/8/layout/list1"/>
    <dgm:cxn modelId="{0FFEBE5E-32F1-41EA-85D8-44F20FC2CF5E}" type="presParOf" srcId="{75E05111-0A51-4B9C-B459-165AC6C95138}" destId="{CEE06371-E3CF-4F04-BDF7-50378CD27D1F}" srcOrd="1" destOrd="0" presId="urn:microsoft.com/office/officeart/2005/8/layout/list1"/>
    <dgm:cxn modelId="{2164D1B7-B4C1-4892-B616-C5DC5360AF9B}" type="presParOf" srcId="{6CCD515D-F6DE-4B93-A022-C1B119E6848A}" destId="{3AD2E160-6108-4370-B940-08303B0E13DA}" srcOrd="5" destOrd="0" presId="urn:microsoft.com/office/officeart/2005/8/layout/list1"/>
    <dgm:cxn modelId="{D0EBF3EC-8C2A-4CDA-B780-335473074CA4}" type="presParOf" srcId="{6CCD515D-F6DE-4B93-A022-C1B119E6848A}" destId="{5C586CE1-8D20-4B70-B571-CC929C17B22E}" srcOrd="6" destOrd="0" presId="urn:microsoft.com/office/officeart/2005/8/layout/list1"/>
    <dgm:cxn modelId="{E29FCFCF-7187-4C70-B2DD-625E123EE046}" type="presParOf" srcId="{6CCD515D-F6DE-4B93-A022-C1B119E6848A}" destId="{F02EED25-E0F3-4B44-B3EB-B27BE0A476CF}" srcOrd="7" destOrd="0" presId="urn:microsoft.com/office/officeart/2005/8/layout/list1"/>
    <dgm:cxn modelId="{7ACA144C-E819-4E96-AF00-86DDD595A087}" type="presParOf" srcId="{6CCD515D-F6DE-4B93-A022-C1B119E6848A}" destId="{079565E3-4E1C-4702-9476-67D51E85E7B2}" srcOrd="8" destOrd="0" presId="urn:microsoft.com/office/officeart/2005/8/layout/list1"/>
    <dgm:cxn modelId="{4645C081-9A24-4B8C-8AF2-88B25344B164}" type="presParOf" srcId="{079565E3-4E1C-4702-9476-67D51E85E7B2}" destId="{EF35A432-0F19-43DE-8252-41F5CAEA67CB}" srcOrd="0" destOrd="0" presId="urn:microsoft.com/office/officeart/2005/8/layout/list1"/>
    <dgm:cxn modelId="{FFBE7FCC-3763-4532-A8D0-A6C40806BFC3}" type="presParOf" srcId="{079565E3-4E1C-4702-9476-67D51E85E7B2}" destId="{AC297C8C-B6C5-47BD-AF44-7DA0FA4F5A5E}" srcOrd="1" destOrd="0" presId="urn:microsoft.com/office/officeart/2005/8/layout/list1"/>
    <dgm:cxn modelId="{5172B717-B6F4-42B0-9A87-4B0BE848BA1E}" type="presParOf" srcId="{6CCD515D-F6DE-4B93-A022-C1B119E6848A}" destId="{815D39FA-92D7-4F01-BA64-41B4B219D077}" srcOrd="9" destOrd="0" presId="urn:microsoft.com/office/officeart/2005/8/layout/list1"/>
    <dgm:cxn modelId="{D7530CAC-F0C7-417E-A5A9-4B19D23F3872}" type="presParOf" srcId="{6CCD515D-F6DE-4B93-A022-C1B119E6848A}" destId="{6CBA9884-B6D4-4BD5-B1B2-A7E076DF491C}" srcOrd="10" destOrd="0" presId="urn:microsoft.com/office/officeart/2005/8/layout/list1"/>
    <dgm:cxn modelId="{B754EC2B-7A2B-4B71-920C-CB8AFEBD0974}" type="presParOf" srcId="{6CCD515D-F6DE-4B93-A022-C1B119E6848A}" destId="{04751191-5EB3-41B3-9584-8E177B2A6357}" srcOrd="11" destOrd="0" presId="urn:microsoft.com/office/officeart/2005/8/layout/list1"/>
    <dgm:cxn modelId="{FE167105-4FFE-4DE6-BE02-08D536A8AC1F}" type="presParOf" srcId="{6CCD515D-F6DE-4B93-A022-C1B119E6848A}" destId="{DFBF09CF-EF48-4420-BF1E-C1627504C6EE}" srcOrd="12" destOrd="0" presId="urn:microsoft.com/office/officeart/2005/8/layout/list1"/>
    <dgm:cxn modelId="{907FD553-C166-4D90-8177-E368C61F9FB1}" type="presParOf" srcId="{DFBF09CF-EF48-4420-BF1E-C1627504C6EE}" destId="{61413882-F241-43B0-A01B-0D92152D48D2}" srcOrd="0" destOrd="0" presId="urn:microsoft.com/office/officeart/2005/8/layout/list1"/>
    <dgm:cxn modelId="{6834D09B-DBFD-409E-9A17-E05035224644}" type="presParOf" srcId="{DFBF09CF-EF48-4420-BF1E-C1627504C6EE}" destId="{C1C2B81D-7592-4627-B797-8EC6230B6793}" srcOrd="1" destOrd="0" presId="urn:microsoft.com/office/officeart/2005/8/layout/list1"/>
    <dgm:cxn modelId="{9EB61A93-63E2-412D-8115-3E63B7E6FE32}" type="presParOf" srcId="{6CCD515D-F6DE-4B93-A022-C1B119E6848A}" destId="{4C92347C-1966-4605-8AB1-ED4B0E7DFBF4}" srcOrd="13" destOrd="0" presId="urn:microsoft.com/office/officeart/2005/8/layout/list1"/>
    <dgm:cxn modelId="{7682880D-40AE-4FC2-9620-B0D6529B2F18}" type="presParOf" srcId="{6CCD515D-F6DE-4B93-A022-C1B119E6848A}" destId="{5492E0B7-FD9D-4979-BC69-21A91DC045A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97A123-5E2A-4BFD-8A3E-FE669A16051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5DFC9-42FC-474D-9F75-F5D3FB9390B8}">
      <dgm:prSet/>
      <dgm:spPr/>
      <dgm:t>
        <a:bodyPr/>
        <a:lstStyle/>
        <a:p>
          <a:r>
            <a:rPr lang="fr-FR" dirty="0"/>
            <a:t>Les Hardwares</a:t>
          </a:r>
        </a:p>
      </dgm:t>
    </dgm:pt>
    <dgm:pt modelId="{61104C84-6D8C-499E-84A4-18EF7A2F6A72}" type="parTrans" cxnId="{8A082AEB-2E31-4F10-864F-F388890319AE}">
      <dgm:prSet/>
      <dgm:spPr/>
      <dgm:t>
        <a:bodyPr/>
        <a:lstStyle/>
        <a:p>
          <a:endParaRPr lang="en-US"/>
        </a:p>
      </dgm:t>
    </dgm:pt>
    <dgm:pt modelId="{A04564D5-C466-477F-BE8F-2E8332778C0B}" type="sibTrans" cxnId="{8A082AEB-2E31-4F10-864F-F388890319AE}">
      <dgm:prSet/>
      <dgm:spPr/>
      <dgm:t>
        <a:bodyPr/>
        <a:lstStyle/>
        <a:p>
          <a:endParaRPr lang="en-US"/>
        </a:p>
      </dgm:t>
    </dgm:pt>
    <dgm:pt modelId="{739E62C0-D33E-47AA-B2BC-4C5AED7E4672}">
      <dgm:prSet/>
      <dgm:spPr/>
      <dgm:t>
        <a:bodyPr/>
        <a:lstStyle/>
        <a:p>
          <a:r>
            <a:rPr lang="fr-FR"/>
            <a:t>Coté Arduino : acquisition de la donnée</a:t>
          </a:r>
        </a:p>
      </dgm:t>
    </dgm:pt>
    <dgm:pt modelId="{F7645C9F-1D24-4099-960A-D0776D4FC8E2}" type="parTrans" cxnId="{15D33E4B-81F0-4D0A-BC5C-9A735266EF49}">
      <dgm:prSet/>
      <dgm:spPr/>
      <dgm:t>
        <a:bodyPr/>
        <a:lstStyle/>
        <a:p>
          <a:endParaRPr lang="en-US"/>
        </a:p>
      </dgm:t>
    </dgm:pt>
    <dgm:pt modelId="{B89AFE43-7CA4-48F1-9E56-8E88C6D1800C}" type="sibTrans" cxnId="{15D33E4B-81F0-4D0A-BC5C-9A735266EF49}">
      <dgm:prSet/>
      <dgm:spPr/>
      <dgm:t>
        <a:bodyPr/>
        <a:lstStyle/>
        <a:p>
          <a:endParaRPr lang="en-US"/>
        </a:p>
      </dgm:t>
    </dgm:pt>
    <dgm:pt modelId="{5C4C2881-0E79-4E0E-AC8B-AC280A9438A4}">
      <dgm:prSet/>
      <dgm:spPr/>
      <dgm:t>
        <a:bodyPr/>
        <a:lstStyle/>
        <a:p>
          <a:r>
            <a:rPr lang="fr-FR"/>
            <a:t>Coté Python : recueillir, sauvegarder et exploiter la donnée</a:t>
          </a:r>
        </a:p>
      </dgm:t>
    </dgm:pt>
    <dgm:pt modelId="{05313CBB-5175-49C8-B0D1-BCC1A2FD5EF4}" type="parTrans" cxnId="{BB56D46A-AB23-4CDB-B36F-03294A14C4AE}">
      <dgm:prSet/>
      <dgm:spPr/>
      <dgm:t>
        <a:bodyPr/>
        <a:lstStyle/>
        <a:p>
          <a:endParaRPr lang="en-US"/>
        </a:p>
      </dgm:t>
    </dgm:pt>
    <dgm:pt modelId="{CBF00CF3-4EB0-419B-8427-16B80871D22C}" type="sibTrans" cxnId="{BB56D46A-AB23-4CDB-B36F-03294A14C4AE}">
      <dgm:prSet/>
      <dgm:spPr/>
      <dgm:t>
        <a:bodyPr/>
        <a:lstStyle/>
        <a:p>
          <a:endParaRPr lang="en-US"/>
        </a:p>
      </dgm:t>
    </dgm:pt>
    <dgm:pt modelId="{AFC1EF90-C825-48BD-9F58-DCC7B0E6A9AF}">
      <dgm:prSet/>
      <dgm:spPr/>
      <dgm:t>
        <a:bodyPr/>
        <a:lstStyle/>
        <a:p>
          <a:r>
            <a:rPr lang="fr-FR"/>
            <a:t>Produit finale : la prédiction du réseau de neurones </a:t>
          </a:r>
        </a:p>
      </dgm:t>
    </dgm:pt>
    <dgm:pt modelId="{05A5A4FD-ADEE-4360-8A4B-2A6E9885DBCB}" type="parTrans" cxnId="{CA1E7DAA-37FC-4D27-96FC-460CF4C344EB}">
      <dgm:prSet/>
      <dgm:spPr/>
      <dgm:t>
        <a:bodyPr/>
        <a:lstStyle/>
        <a:p>
          <a:endParaRPr lang="en-US"/>
        </a:p>
      </dgm:t>
    </dgm:pt>
    <dgm:pt modelId="{7BDA2806-5E4F-4E7A-97B4-868D38F04BA9}" type="sibTrans" cxnId="{CA1E7DAA-37FC-4D27-96FC-460CF4C344EB}">
      <dgm:prSet/>
      <dgm:spPr/>
      <dgm:t>
        <a:bodyPr/>
        <a:lstStyle/>
        <a:p>
          <a:endParaRPr lang="en-US"/>
        </a:p>
      </dgm:t>
    </dgm:pt>
    <dgm:pt modelId="{6FEBF16C-B915-4E36-8B42-D8D0FC390AF2}" type="pres">
      <dgm:prSet presAssocID="{C197A123-5E2A-4BFD-8A3E-FE669A16051A}" presName="linear" presStyleCnt="0">
        <dgm:presLayoutVars>
          <dgm:animLvl val="lvl"/>
          <dgm:resizeHandles val="exact"/>
        </dgm:presLayoutVars>
      </dgm:prSet>
      <dgm:spPr/>
    </dgm:pt>
    <dgm:pt modelId="{AB50EBF5-CF9A-45EB-B9C9-5C502134E268}" type="pres">
      <dgm:prSet presAssocID="{8EA5DFC9-42FC-474D-9F75-F5D3FB9390B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AF64CEC-21E0-47C6-9503-BBBB14822779}" type="pres">
      <dgm:prSet presAssocID="{A04564D5-C466-477F-BE8F-2E8332778C0B}" presName="spacer" presStyleCnt="0"/>
      <dgm:spPr/>
    </dgm:pt>
    <dgm:pt modelId="{4F8EECEA-92A0-4D69-B757-7FE67BF47384}" type="pres">
      <dgm:prSet presAssocID="{739E62C0-D33E-47AA-B2BC-4C5AED7E46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833CD5-7EEC-4DB5-8509-3CD23FDD20FA}" type="pres">
      <dgm:prSet presAssocID="{B89AFE43-7CA4-48F1-9E56-8E88C6D1800C}" presName="spacer" presStyleCnt="0"/>
      <dgm:spPr/>
    </dgm:pt>
    <dgm:pt modelId="{5F5365B3-4490-4D8F-89F5-429A657F1B75}" type="pres">
      <dgm:prSet presAssocID="{5C4C2881-0E79-4E0E-AC8B-AC280A9438A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D8B478-58E7-4370-BA2C-A2BBCB2BB9BA}" type="pres">
      <dgm:prSet presAssocID="{CBF00CF3-4EB0-419B-8427-16B80871D22C}" presName="spacer" presStyleCnt="0"/>
      <dgm:spPr/>
    </dgm:pt>
    <dgm:pt modelId="{63DC81AB-60F1-4BEC-B39A-767AFC694E72}" type="pres">
      <dgm:prSet presAssocID="{AFC1EF90-C825-48BD-9F58-DCC7B0E6A9A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CE89662-1424-48D7-A0A9-09FCA0B905D7}" type="presOf" srcId="{AFC1EF90-C825-48BD-9F58-DCC7B0E6A9AF}" destId="{63DC81AB-60F1-4BEC-B39A-767AFC694E72}" srcOrd="0" destOrd="0" presId="urn:microsoft.com/office/officeart/2005/8/layout/vList2"/>
    <dgm:cxn modelId="{BB56D46A-AB23-4CDB-B36F-03294A14C4AE}" srcId="{C197A123-5E2A-4BFD-8A3E-FE669A16051A}" destId="{5C4C2881-0E79-4E0E-AC8B-AC280A9438A4}" srcOrd="2" destOrd="0" parTransId="{05313CBB-5175-49C8-B0D1-BCC1A2FD5EF4}" sibTransId="{CBF00CF3-4EB0-419B-8427-16B80871D22C}"/>
    <dgm:cxn modelId="{15D33E4B-81F0-4D0A-BC5C-9A735266EF49}" srcId="{C197A123-5E2A-4BFD-8A3E-FE669A16051A}" destId="{739E62C0-D33E-47AA-B2BC-4C5AED7E4672}" srcOrd="1" destOrd="0" parTransId="{F7645C9F-1D24-4099-960A-D0776D4FC8E2}" sibTransId="{B89AFE43-7CA4-48F1-9E56-8E88C6D1800C}"/>
    <dgm:cxn modelId="{61E03773-AF2F-4D08-AA85-B864C928657E}" type="presOf" srcId="{5C4C2881-0E79-4E0E-AC8B-AC280A9438A4}" destId="{5F5365B3-4490-4D8F-89F5-429A657F1B75}" srcOrd="0" destOrd="0" presId="urn:microsoft.com/office/officeart/2005/8/layout/vList2"/>
    <dgm:cxn modelId="{6AC5AD7B-D93D-4A6A-8677-1B9490CD555C}" type="presOf" srcId="{739E62C0-D33E-47AA-B2BC-4C5AED7E4672}" destId="{4F8EECEA-92A0-4D69-B757-7FE67BF47384}" srcOrd="0" destOrd="0" presId="urn:microsoft.com/office/officeart/2005/8/layout/vList2"/>
    <dgm:cxn modelId="{CA1E7DAA-37FC-4D27-96FC-460CF4C344EB}" srcId="{C197A123-5E2A-4BFD-8A3E-FE669A16051A}" destId="{AFC1EF90-C825-48BD-9F58-DCC7B0E6A9AF}" srcOrd="3" destOrd="0" parTransId="{05A5A4FD-ADEE-4360-8A4B-2A6E9885DBCB}" sibTransId="{7BDA2806-5E4F-4E7A-97B4-868D38F04BA9}"/>
    <dgm:cxn modelId="{289ABDCD-D4B6-4E7B-B372-B9748C120B80}" type="presOf" srcId="{C197A123-5E2A-4BFD-8A3E-FE669A16051A}" destId="{6FEBF16C-B915-4E36-8B42-D8D0FC390AF2}" srcOrd="0" destOrd="0" presId="urn:microsoft.com/office/officeart/2005/8/layout/vList2"/>
    <dgm:cxn modelId="{8A082AEB-2E31-4F10-864F-F388890319AE}" srcId="{C197A123-5E2A-4BFD-8A3E-FE669A16051A}" destId="{8EA5DFC9-42FC-474D-9F75-F5D3FB9390B8}" srcOrd="0" destOrd="0" parTransId="{61104C84-6D8C-499E-84A4-18EF7A2F6A72}" sibTransId="{A04564D5-C466-477F-BE8F-2E8332778C0B}"/>
    <dgm:cxn modelId="{C3A200FC-75A0-4A5B-B802-00AF4A61DD8F}" type="presOf" srcId="{8EA5DFC9-42FC-474D-9F75-F5D3FB9390B8}" destId="{AB50EBF5-CF9A-45EB-B9C9-5C502134E268}" srcOrd="0" destOrd="0" presId="urn:microsoft.com/office/officeart/2005/8/layout/vList2"/>
    <dgm:cxn modelId="{F8F88D22-5D5F-40C5-9C9D-70EDD01B5627}" type="presParOf" srcId="{6FEBF16C-B915-4E36-8B42-D8D0FC390AF2}" destId="{AB50EBF5-CF9A-45EB-B9C9-5C502134E268}" srcOrd="0" destOrd="0" presId="urn:microsoft.com/office/officeart/2005/8/layout/vList2"/>
    <dgm:cxn modelId="{A57401A2-330E-44CB-BA70-CBA1542C300A}" type="presParOf" srcId="{6FEBF16C-B915-4E36-8B42-D8D0FC390AF2}" destId="{3AF64CEC-21E0-47C6-9503-BBBB14822779}" srcOrd="1" destOrd="0" presId="urn:microsoft.com/office/officeart/2005/8/layout/vList2"/>
    <dgm:cxn modelId="{D197FB8C-981C-48EA-839D-E820A83E4E85}" type="presParOf" srcId="{6FEBF16C-B915-4E36-8B42-D8D0FC390AF2}" destId="{4F8EECEA-92A0-4D69-B757-7FE67BF47384}" srcOrd="2" destOrd="0" presId="urn:microsoft.com/office/officeart/2005/8/layout/vList2"/>
    <dgm:cxn modelId="{3FD85E21-DEAB-4121-9441-BA664E657E84}" type="presParOf" srcId="{6FEBF16C-B915-4E36-8B42-D8D0FC390AF2}" destId="{E7833CD5-7EEC-4DB5-8509-3CD23FDD20FA}" srcOrd="3" destOrd="0" presId="urn:microsoft.com/office/officeart/2005/8/layout/vList2"/>
    <dgm:cxn modelId="{EAF1524E-C228-49DE-AC34-40F0D72002B3}" type="presParOf" srcId="{6FEBF16C-B915-4E36-8B42-D8D0FC390AF2}" destId="{5F5365B3-4490-4D8F-89F5-429A657F1B75}" srcOrd="4" destOrd="0" presId="urn:microsoft.com/office/officeart/2005/8/layout/vList2"/>
    <dgm:cxn modelId="{DD1B9BA7-F7AB-4FC4-9CD3-C63D46D542C7}" type="presParOf" srcId="{6FEBF16C-B915-4E36-8B42-D8D0FC390AF2}" destId="{6CD8B478-58E7-4370-BA2C-A2BBCB2BB9BA}" srcOrd="5" destOrd="0" presId="urn:microsoft.com/office/officeart/2005/8/layout/vList2"/>
    <dgm:cxn modelId="{D0A08DAA-0621-46E4-96E8-6A7E15C83E76}" type="presParOf" srcId="{6FEBF16C-B915-4E36-8B42-D8D0FC390AF2}" destId="{63DC81AB-60F1-4BEC-B39A-767AFC694E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9F582C-3E73-4922-89C3-E4615B38591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61A411B-DE5A-49FE-8FE1-31086F90B51E}">
      <dgm:prSet/>
      <dgm:spPr/>
      <dgm:t>
        <a:bodyPr/>
        <a:lstStyle/>
        <a:p>
          <a:pPr>
            <a:defRPr cap="all"/>
          </a:pPr>
          <a:r>
            <a:rPr lang="fr-FR"/>
            <a:t>Capteur Electromagnétique / piézoélectrique</a:t>
          </a:r>
        </a:p>
      </dgm:t>
    </dgm:pt>
    <dgm:pt modelId="{E281E22C-F7AB-4AA4-86BB-696DA682C345}" type="parTrans" cxnId="{87BA493A-A2F5-4071-B5D7-56C9FE27A200}">
      <dgm:prSet/>
      <dgm:spPr/>
      <dgm:t>
        <a:bodyPr/>
        <a:lstStyle/>
        <a:p>
          <a:endParaRPr lang="en-US"/>
        </a:p>
      </dgm:t>
    </dgm:pt>
    <dgm:pt modelId="{DCA609BA-A702-4F97-BC62-E027C4F3D9DD}" type="sibTrans" cxnId="{87BA493A-A2F5-4071-B5D7-56C9FE27A200}">
      <dgm:prSet/>
      <dgm:spPr/>
      <dgm:t>
        <a:bodyPr/>
        <a:lstStyle/>
        <a:p>
          <a:endParaRPr lang="en-US"/>
        </a:p>
      </dgm:t>
    </dgm:pt>
    <dgm:pt modelId="{ED092952-8A92-4459-B216-911DEC9F85F0}">
      <dgm:prSet/>
      <dgm:spPr/>
      <dgm:t>
        <a:bodyPr/>
        <a:lstStyle/>
        <a:p>
          <a:pPr>
            <a:defRPr cap="all"/>
          </a:pPr>
          <a:r>
            <a:rPr lang="fr-FR"/>
            <a:t>Carte Feather Adafruit</a:t>
          </a:r>
        </a:p>
      </dgm:t>
    </dgm:pt>
    <dgm:pt modelId="{43D44AE3-A3AA-41AC-B11D-0D123A18249C}" type="parTrans" cxnId="{04B8F4F8-3FEE-48BC-8DA0-A86187C2C548}">
      <dgm:prSet/>
      <dgm:spPr/>
      <dgm:t>
        <a:bodyPr/>
        <a:lstStyle/>
        <a:p>
          <a:endParaRPr lang="en-US"/>
        </a:p>
      </dgm:t>
    </dgm:pt>
    <dgm:pt modelId="{D2EF6106-7EFA-4523-9A75-D357C8E4DD3F}" type="sibTrans" cxnId="{04B8F4F8-3FEE-48BC-8DA0-A86187C2C548}">
      <dgm:prSet/>
      <dgm:spPr/>
      <dgm:t>
        <a:bodyPr/>
        <a:lstStyle/>
        <a:p>
          <a:endParaRPr lang="en-US"/>
        </a:p>
      </dgm:t>
    </dgm:pt>
    <dgm:pt modelId="{EBE75A9E-B672-400C-ABCE-DD46477D54A7}">
      <dgm:prSet/>
      <dgm:spPr/>
      <dgm:t>
        <a:bodyPr/>
        <a:lstStyle/>
        <a:p>
          <a:pPr>
            <a:defRPr cap="all"/>
          </a:pPr>
          <a:r>
            <a:rPr lang="fr-FR"/>
            <a:t>Quelques câbles</a:t>
          </a:r>
        </a:p>
      </dgm:t>
    </dgm:pt>
    <dgm:pt modelId="{6364A023-9842-4AF5-B397-2720C0F5EE51}" type="parTrans" cxnId="{709968D4-5783-4597-82D8-178F14C3F358}">
      <dgm:prSet/>
      <dgm:spPr/>
      <dgm:t>
        <a:bodyPr/>
        <a:lstStyle/>
        <a:p>
          <a:endParaRPr lang="en-US"/>
        </a:p>
      </dgm:t>
    </dgm:pt>
    <dgm:pt modelId="{37F33B5F-A827-4B8C-95F9-BA34105ACE60}" type="sibTrans" cxnId="{709968D4-5783-4597-82D8-178F14C3F358}">
      <dgm:prSet/>
      <dgm:spPr/>
      <dgm:t>
        <a:bodyPr/>
        <a:lstStyle/>
        <a:p>
          <a:endParaRPr lang="en-US"/>
        </a:p>
      </dgm:t>
    </dgm:pt>
    <dgm:pt modelId="{AE426739-139A-474A-842E-BC244FCFB174}">
      <dgm:prSet/>
      <dgm:spPr/>
      <dgm:t>
        <a:bodyPr/>
        <a:lstStyle/>
        <a:p>
          <a:pPr>
            <a:defRPr cap="all"/>
          </a:pPr>
          <a:r>
            <a:rPr lang="fr-FR"/>
            <a:t>Une batterie</a:t>
          </a:r>
        </a:p>
      </dgm:t>
    </dgm:pt>
    <dgm:pt modelId="{5DDCAE9D-2E8F-479C-B919-68103A148E02}" type="parTrans" cxnId="{E9E78F54-84E7-4F70-9F74-BC32D46C58DB}">
      <dgm:prSet/>
      <dgm:spPr/>
      <dgm:t>
        <a:bodyPr/>
        <a:lstStyle/>
        <a:p>
          <a:endParaRPr lang="en-US"/>
        </a:p>
      </dgm:t>
    </dgm:pt>
    <dgm:pt modelId="{BCE3F4B0-47D0-4852-8007-BDA01EC713CA}" type="sibTrans" cxnId="{E9E78F54-84E7-4F70-9F74-BC32D46C58DB}">
      <dgm:prSet/>
      <dgm:spPr/>
      <dgm:t>
        <a:bodyPr/>
        <a:lstStyle/>
        <a:p>
          <a:endParaRPr lang="en-US"/>
        </a:p>
      </dgm:t>
    </dgm:pt>
    <dgm:pt modelId="{BE335164-E895-4834-8E39-6BA4947807E6}" type="pres">
      <dgm:prSet presAssocID="{E79F582C-3E73-4922-89C3-E4615B385916}" presName="root" presStyleCnt="0">
        <dgm:presLayoutVars>
          <dgm:dir/>
          <dgm:resizeHandles val="exact"/>
        </dgm:presLayoutVars>
      </dgm:prSet>
      <dgm:spPr/>
    </dgm:pt>
    <dgm:pt modelId="{9AFFBEF5-DE56-49F8-BC32-CF541ED1616A}" type="pres">
      <dgm:prSet presAssocID="{961A411B-DE5A-49FE-8FE1-31086F90B51E}" presName="compNode" presStyleCnt="0"/>
      <dgm:spPr/>
    </dgm:pt>
    <dgm:pt modelId="{76F6118E-9C05-4A4F-9CA1-F650C1169818}" type="pres">
      <dgm:prSet presAssocID="{961A411B-DE5A-49FE-8FE1-31086F90B51E}" presName="iconBgRect" presStyleLbl="bgShp" presStyleIdx="0" presStyleCnt="4"/>
      <dgm:spPr/>
    </dgm:pt>
    <dgm:pt modelId="{AE245111-8603-4BFE-8EF1-B88C391C6E3C}" type="pres">
      <dgm:prSet presAssocID="{961A411B-DE5A-49FE-8FE1-31086F90B51E}" presName="iconRect" presStyleLbl="node1" presStyleIdx="0" presStyleCnt="4" custAng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D72DF618-A4FC-44DE-8C62-0A92AEF1E969}" type="pres">
      <dgm:prSet presAssocID="{961A411B-DE5A-49FE-8FE1-31086F90B51E}" presName="spaceRect" presStyleCnt="0"/>
      <dgm:spPr/>
    </dgm:pt>
    <dgm:pt modelId="{4DB34C53-47B0-4020-850D-3B3047899A96}" type="pres">
      <dgm:prSet presAssocID="{961A411B-DE5A-49FE-8FE1-31086F90B51E}" presName="textRect" presStyleLbl="revTx" presStyleIdx="0" presStyleCnt="4">
        <dgm:presLayoutVars>
          <dgm:chMax val="1"/>
          <dgm:chPref val="1"/>
        </dgm:presLayoutVars>
      </dgm:prSet>
      <dgm:spPr/>
    </dgm:pt>
    <dgm:pt modelId="{63EC84F1-B51D-4C14-A234-6F36BDC31EC7}" type="pres">
      <dgm:prSet presAssocID="{DCA609BA-A702-4F97-BC62-E027C4F3D9DD}" presName="sibTrans" presStyleCnt="0"/>
      <dgm:spPr/>
    </dgm:pt>
    <dgm:pt modelId="{EE269B90-58CC-4280-830E-090188B12439}" type="pres">
      <dgm:prSet presAssocID="{ED092952-8A92-4459-B216-911DEC9F85F0}" presName="compNode" presStyleCnt="0"/>
      <dgm:spPr/>
    </dgm:pt>
    <dgm:pt modelId="{687EA5DD-BAE6-4863-A7B2-10A0199884D6}" type="pres">
      <dgm:prSet presAssocID="{ED092952-8A92-4459-B216-911DEC9F85F0}" presName="iconBgRect" presStyleLbl="bgShp" presStyleIdx="1" presStyleCnt="4"/>
      <dgm:spPr/>
    </dgm:pt>
    <dgm:pt modelId="{6870D02C-1CBF-4074-B070-F2D1C77DEC0C}" type="pres">
      <dgm:prSet presAssocID="{ED092952-8A92-4459-B216-911DEC9F85F0}" presName="iconRect" presStyleLbl="node1" presStyleIdx="1" presStyleCnt="4"/>
      <dgm:spPr>
        <a:noFill/>
        <a:ln>
          <a:noFill/>
        </a:ln>
      </dgm:spPr>
    </dgm:pt>
    <dgm:pt modelId="{EE8023B9-1CED-4EF8-9686-DBCF7167AFE0}" type="pres">
      <dgm:prSet presAssocID="{ED092952-8A92-4459-B216-911DEC9F85F0}" presName="spaceRect" presStyleCnt="0"/>
      <dgm:spPr/>
    </dgm:pt>
    <dgm:pt modelId="{BEDBBC71-AEF8-4AEF-AF51-63BC7F1500A5}" type="pres">
      <dgm:prSet presAssocID="{ED092952-8A92-4459-B216-911DEC9F85F0}" presName="textRect" presStyleLbl="revTx" presStyleIdx="1" presStyleCnt="4">
        <dgm:presLayoutVars>
          <dgm:chMax val="1"/>
          <dgm:chPref val="1"/>
        </dgm:presLayoutVars>
      </dgm:prSet>
      <dgm:spPr/>
    </dgm:pt>
    <dgm:pt modelId="{C7514990-BDE9-4E50-847B-7A8673A410B8}" type="pres">
      <dgm:prSet presAssocID="{D2EF6106-7EFA-4523-9A75-D357C8E4DD3F}" presName="sibTrans" presStyleCnt="0"/>
      <dgm:spPr/>
    </dgm:pt>
    <dgm:pt modelId="{9C1A71AA-124A-4A7E-A53F-C020D18E5BAE}" type="pres">
      <dgm:prSet presAssocID="{EBE75A9E-B672-400C-ABCE-DD46477D54A7}" presName="compNode" presStyleCnt="0"/>
      <dgm:spPr/>
    </dgm:pt>
    <dgm:pt modelId="{5C0D5667-90A4-4E65-B051-0A2BCB275785}" type="pres">
      <dgm:prSet presAssocID="{EBE75A9E-B672-400C-ABCE-DD46477D54A7}" presName="iconBgRect" presStyleLbl="bgShp" presStyleIdx="2" presStyleCnt="4"/>
      <dgm:spPr/>
    </dgm:pt>
    <dgm:pt modelId="{BD5B0C9A-B182-456A-B629-9B561E06CC52}" type="pres">
      <dgm:prSet presAssocID="{EBE75A9E-B672-400C-ABCE-DD46477D54A7}" presName="iconRect" presStyleLbl="node1" presStyleIdx="2" presStyleCnt="4"/>
      <dgm:spPr>
        <a:noFill/>
        <a:ln>
          <a:noFill/>
        </a:ln>
      </dgm:spPr>
    </dgm:pt>
    <dgm:pt modelId="{DAB9D3C2-4ACA-448E-87BB-A36855C002F3}" type="pres">
      <dgm:prSet presAssocID="{EBE75A9E-B672-400C-ABCE-DD46477D54A7}" presName="spaceRect" presStyleCnt="0"/>
      <dgm:spPr/>
    </dgm:pt>
    <dgm:pt modelId="{DE0158E9-0C05-4C48-B79F-677D2F78FC8C}" type="pres">
      <dgm:prSet presAssocID="{EBE75A9E-B672-400C-ABCE-DD46477D54A7}" presName="textRect" presStyleLbl="revTx" presStyleIdx="2" presStyleCnt="4">
        <dgm:presLayoutVars>
          <dgm:chMax val="1"/>
          <dgm:chPref val="1"/>
        </dgm:presLayoutVars>
      </dgm:prSet>
      <dgm:spPr/>
    </dgm:pt>
    <dgm:pt modelId="{C159FA8F-BC8B-4613-B2EA-B446B2BD0984}" type="pres">
      <dgm:prSet presAssocID="{37F33B5F-A827-4B8C-95F9-BA34105ACE60}" presName="sibTrans" presStyleCnt="0"/>
      <dgm:spPr/>
    </dgm:pt>
    <dgm:pt modelId="{E53DA2C8-67DC-4331-A69B-B10968DE7697}" type="pres">
      <dgm:prSet presAssocID="{AE426739-139A-474A-842E-BC244FCFB174}" presName="compNode" presStyleCnt="0"/>
      <dgm:spPr/>
    </dgm:pt>
    <dgm:pt modelId="{E0D14F92-9104-42D3-BD95-9E4F26070262}" type="pres">
      <dgm:prSet presAssocID="{AE426739-139A-474A-842E-BC244FCFB174}" presName="iconBgRect" presStyleLbl="bgShp" presStyleIdx="3" presStyleCnt="4"/>
      <dgm:spPr/>
    </dgm:pt>
    <dgm:pt modelId="{D99F1A25-430B-40D3-9CB9-4D2221D65856}" type="pres">
      <dgm:prSet presAssocID="{AE426739-139A-474A-842E-BC244FCFB174}" presName="iconRect" presStyleLbl="nod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AA85384D-63B2-48B8-A0B6-2FEB2E995092}" type="pres">
      <dgm:prSet presAssocID="{AE426739-139A-474A-842E-BC244FCFB174}" presName="spaceRect" presStyleCnt="0"/>
      <dgm:spPr/>
    </dgm:pt>
    <dgm:pt modelId="{2AA31B8A-78D0-4AB3-86C1-66AE3C8F6F47}" type="pres">
      <dgm:prSet presAssocID="{AE426739-139A-474A-842E-BC244FCFB17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6E58001-C062-42B7-9AF8-68663124C59E}" type="presOf" srcId="{961A411B-DE5A-49FE-8FE1-31086F90B51E}" destId="{4DB34C53-47B0-4020-850D-3B3047899A96}" srcOrd="0" destOrd="0" presId="urn:microsoft.com/office/officeart/2018/5/layout/IconCircleLabelList"/>
    <dgm:cxn modelId="{F2245610-0BBD-45CA-817C-C1643B5D4C2B}" type="presOf" srcId="{AE426739-139A-474A-842E-BC244FCFB174}" destId="{2AA31B8A-78D0-4AB3-86C1-66AE3C8F6F47}" srcOrd="0" destOrd="0" presId="urn:microsoft.com/office/officeart/2018/5/layout/IconCircleLabelList"/>
    <dgm:cxn modelId="{87BA493A-A2F5-4071-B5D7-56C9FE27A200}" srcId="{E79F582C-3E73-4922-89C3-E4615B385916}" destId="{961A411B-DE5A-49FE-8FE1-31086F90B51E}" srcOrd="0" destOrd="0" parTransId="{E281E22C-F7AB-4AA4-86BB-696DA682C345}" sibTransId="{DCA609BA-A702-4F97-BC62-E027C4F3D9DD}"/>
    <dgm:cxn modelId="{B5FD1352-739E-4BA9-8C8E-7F3DB2B8F5FC}" type="presOf" srcId="{ED092952-8A92-4459-B216-911DEC9F85F0}" destId="{BEDBBC71-AEF8-4AEF-AF51-63BC7F1500A5}" srcOrd="0" destOrd="0" presId="urn:microsoft.com/office/officeart/2018/5/layout/IconCircleLabelList"/>
    <dgm:cxn modelId="{E9E78F54-84E7-4F70-9F74-BC32D46C58DB}" srcId="{E79F582C-3E73-4922-89C3-E4615B385916}" destId="{AE426739-139A-474A-842E-BC244FCFB174}" srcOrd="3" destOrd="0" parTransId="{5DDCAE9D-2E8F-479C-B919-68103A148E02}" sibTransId="{BCE3F4B0-47D0-4852-8007-BDA01EC713CA}"/>
    <dgm:cxn modelId="{AC35E777-0874-4AE7-8AEB-650E45C9BE59}" type="presOf" srcId="{E79F582C-3E73-4922-89C3-E4615B385916}" destId="{BE335164-E895-4834-8E39-6BA4947807E6}" srcOrd="0" destOrd="0" presId="urn:microsoft.com/office/officeart/2018/5/layout/IconCircleLabelList"/>
    <dgm:cxn modelId="{E5678ACA-9144-46A5-A830-0B08F575A8D4}" type="presOf" srcId="{EBE75A9E-B672-400C-ABCE-DD46477D54A7}" destId="{DE0158E9-0C05-4C48-B79F-677D2F78FC8C}" srcOrd="0" destOrd="0" presId="urn:microsoft.com/office/officeart/2018/5/layout/IconCircleLabelList"/>
    <dgm:cxn modelId="{709968D4-5783-4597-82D8-178F14C3F358}" srcId="{E79F582C-3E73-4922-89C3-E4615B385916}" destId="{EBE75A9E-B672-400C-ABCE-DD46477D54A7}" srcOrd="2" destOrd="0" parTransId="{6364A023-9842-4AF5-B397-2720C0F5EE51}" sibTransId="{37F33B5F-A827-4B8C-95F9-BA34105ACE60}"/>
    <dgm:cxn modelId="{04B8F4F8-3FEE-48BC-8DA0-A86187C2C548}" srcId="{E79F582C-3E73-4922-89C3-E4615B385916}" destId="{ED092952-8A92-4459-B216-911DEC9F85F0}" srcOrd="1" destOrd="0" parTransId="{43D44AE3-A3AA-41AC-B11D-0D123A18249C}" sibTransId="{D2EF6106-7EFA-4523-9A75-D357C8E4DD3F}"/>
    <dgm:cxn modelId="{5BBBC6CB-CBD4-4D9C-B18A-27BE39575210}" type="presParOf" srcId="{BE335164-E895-4834-8E39-6BA4947807E6}" destId="{9AFFBEF5-DE56-49F8-BC32-CF541ED1616A}" srcOrd="0" destOrd="0" presId="urn:microsoft.com/office/officeart/2018/5/layout/IconCircleLabelList"/>
    <dgm:cxn modelId="{C7ED7D9A-8F6D-4C03-A614-37F927E3476D}" type="presParOf" srcId="{9AFFBEF5-DE56-49F8-BC32-CF541ED1616A}" destId="{76F6118E-9C05-4A4F-9CA1-F650C1169818}" srcOrd="0" destOrd="0" presId="urn:microsoft.com/office/officeart/2018/5/layout/IconCircleLabelList"/>
    <dgm:cxn modelId="{00A72CFF-5A01-4C52-846B-FA74778710F5}" type="presParOf" srcId="{9AFFBEF5-DE56-49F8-BC32-CF541ED1616A}" destId="{AE245111-8603-4BFE-8EF1-B88C391C6E3C}" srcOrd="1" destOrd="0" presId="urn:microsoft.com/office/officeart/2018/5/layout/IconCircleLabelList"/>
    <dgm:cxn modelId="{211B4A14-4C5D-46FC-89EF-00D03591E775}" type="presParOf" srcId="{9AFFBEF5-DE56-49F8-BC32-CF541ED1616A}" destId="{D72DF618-A4FC-44DE-8C62-0A92AEF1E969}" srcOrd="2" destOrd="0" presId="urn:microsoft.com/office/officeart/2018/5/layout/IconCircleLabelList"/>
    <dgm:cxn modelId="{FDB9C71E-6485-43A2-AEFA-C10701701EF6}" type="presParOf" srcId="{9AFFBEF5-DE56-49F8-BC32-CF541ED1616A}" destId="{4DB34C53-47B0-4020-850D-3B3047899A96}" srcOrd="3" destOrd="0" presId="urn:microsoft.com/office/officeart/2018/5/layout/IconCircleLabelList"/>
    <dgm:cxn modelId="{33258577-782B-4B09-8922-DC2863DA0772}" type="presParOf" srcId="{BE335164-E895-4834-8E39-6BA4947807E6}" destId="{63EC84F1-B51D-4C14-A234-6F36BDC31EC7}" srcOrd="1" destOrd="0" presId="urn:microsoft.com/office/officeart/2018/5/layout/IconCircleLabelList"/>
    <dgm:cxn modelId="{A50087FF-C689-4553-B0E8-58C50D957608}" type="presParOf" srcId="{BE335164-E895-4834-8E39-6BA4947807E6}" destId="{EE269B90-58CC-4280-830E-090188B12439}" srcOrd="2" destOrd="0" presId="urn:microsoft.com/office/officeart/2018/5/layout/IconCircleLabelList"/>
    <dgm:cxn modelId="{81FF34BC-E628-4248-AE5E-47F3B4A21BF9}" type="presParOf" srcId="{EE269B90-58CC-4280-830E-090188B12439}" destId="{687EA5DD-BAE6-4863-A7B2-10A0199884D6}" srcOrd="0" destOrd="0" presId="urn:microsoft.com/office/officeart/2018/5/layout/IconCircleLabelList"/>
    <dgm:cxn modelId="{B11BA3B7-D176-4070-8FBC-0887AAAA3725}" type="presParOf" srcId="{EE269B90-58CC-4280-830E-090188B12439}" destId="{6870D02C-1CBF-4074-B070-F2D1C77DEC0C}" srcOrd="1" destOrd="0" presId="urn:microsoft.com/office/officeart/2018/5/layout/IconCircleLabelList"/>
    <dgm:cxn modelId="{1E9ED01D-AE06-4876-A3C7-74C2DBB30E74}" type="presParOf" srcId="{EE269B90-58CC-4280-830E-090188B12439}" destId="{EE8023B9-1CED-4EF8-9686-DBCF7167AFE0}" srcOrd="2" destOrd="0" presId="urn:microsoft.com/office/officeart/2018/5/layout/IconCircleLabelList"/>
    <dgm:cxn modelId="{5E5D209C-5A3E-49AF-ADD1-F5A46AFB76F6}" type="presParOf" srcId="{EE269B90-58CC-4280-830E-090188B12439}" destId="{BEDBBC71-AEF8-4AEF-AF51-63BC7F1500A5}" srcOrd="3" destOrd="0" presId="urn:microsoft.com/office/officeart/2018/5/layout/IconCircleLabelList"/>
    <dgm:cxn modelId="{28181A53-C40F-4D57-A945-BEE3D178A674}" type="presParOf" srcId="{BE335164-E895-4834-8E39-6BA4947807E6}" destId="{C7514990-BDE9-4E50-847B-7A8673A410B8}" srcOrd="3" destOrd="0" presId="urn:microsoft.com/office/officeart/2018/5/layout/IconCircleLabelList"/>
    <dgm:cxn modelId="{DD143C05-09C7-4B58-BFB0-D832F144B990}" type="presParOf" srcId="{BE335164-E895-4834-8E39-6BA4947807E6}" destId="{9C1A71AA-124A-4A7E-A53F-C020D18E5BAE}" srcOrd="4" destOrd="0" presId="urn:microsoft.com/office/officeart/2018/5/layout/IconCircleLabelList"/>
    <dgm:cxn modelId="{077DA683-D21C-4947-AE50-881426F037F2}" type="presParOf" srcId="{9C1A71AA-124A-4A7E-A53F-C020D18E5BAE}" destId="{5C0D5667-90A4-4E65-B051-0A2BCB275785}" srcOrd="0" destOrd="0" presId="urn:microsoft.com/office/officeart/2018/5/layout/IconCircleLabelList"/>
    <dgm:cxn modelId="{56C9B7AB-F8F2-4EBF-84E0-79B64545BF14}" type="presParOf" srcId="{9C1A71AA-124A-4A7E-A53F-C020D18E5BAE}" destId="{BD5B0C9A-B182-456A-B629-9B561E06CC52}" srcOrd="1" destOrd="0" presId="urn:microsoft.com/office/officeart/2018/5/layout/IconCircleLabelList"/>
    <dgm:cxn modelId="{16C9BE95-F735-419D-9313-1DBA0E3ABC27}" type="presParOf" srcId="{9C1A71AA-124A-4A7E-A53F-C020D18E5BAE}" destId="{DAB9D3C2-4ACA-448E-87BB-A36855C002F3}" srcOrd="2" destOrd="0" presId="urn:microsoft.com/office/officeart/2018/5/layout/IconCircleLabelList"/>
    <dgm:cxn modelId="{A59ECEB6-DB62-4415-BD71-3E0FD1F31E1D}" type="presParOf" srcId="{9C1A71AA-124A-4A7E-A53F-C020D18E5BAE}" destId="{DE0158E9-0C05-4C48-B79F-677D2F78FC8C}" srcOrd="3" destOrd="0" presId="urn:microsoft.com/office/officeart/2018/5/layout/IconCircleLabelList"/>
    <dgm:cxn modelId="{19DEEBC8-0A97-4DCC-8E5A-436C05D2F007}" type="presParOf" srcId="{BE335164-E895-4834-8E39-6BA4947807E6}" destId="{C159FA8F-BC8B-4613-B2EA-B446B2BD0984}" srcOrd="5" destOrd="0" presId="urn:microsoft.com/office/officeart/2018/5/layout/IconCircleLabelList"/>
    <dgm:cxn modelId="{1E0C77C1-A50C-49F2-8465-594A5D83B8CE}" type="presParOf" srcId="{BE335164-E895-4834-8E39-6BA4947807E6}" destId="{E53DA2C8-67DC-4331-A69B-B10968DE7697}" srcOrd="6" destOrd="0" presId="urn:microsoft.com/office/officeart/2018/5/layout/IconCircleLabelList"/>
    <dgm:cxn modelId="{9D12C796-B214-4B1E-98D6-4E8353328A67}" type="presParOf" srcId="{E53DA2C8-67DC-4331-A69B-B10968DE7697}" destId="{E0D14F92-9104-42D3-BD95-9E4F26070262}" srcOrd="0" destOrd="0" presId="urn:microsoft.com/office/officeart/2018/5/layout/IconCircleLabelList"/>
    <dgm:cxn modelId="{3AF04323-0FD0-476D-B75E-C1EEF09AA869}" type="presParOf" srcId="{E53DA2C8-67DC-4331-A69B-B10968DE7697}" destId="{D99F1A25-430B-40D3-9CB9-4D2221D65856}" srcOrd="1" destOrd="0" presId="urn:microsoft.com/office/officeart/2018/5/layout/IconCircleLabelList"/>
    <dgm:cxn modelId="{5FB51844-D6F2-40B5-BE43-F2AB42BEBD1F}" type="presParOf" srcId="{E53DA2C8-67DC-4331-A69B-B10968DE7697}" destId="{AA85384D-63B2-48B8-A0B6-2FEB2E995092}" srcOrd="2" destOrd="0" presId="urn:microsoft.com/office/officeart/2018/5/layout/IconCircleLabelList"/>
    <dgm:cxn modelId="{387E3691-34EC-4946-957C-003F71328C65}" type="presParOf" srcId="{E53DA2C8-67DC-4331-A69B-B10968DE7697}" destId="{2AA31B8A-78D0-4AB3-86C1-66AE3C8F6F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DF01F-C253-4F28-B086-CB64D80FCE57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291EB-2AF5-4B05-9364-A2F190C268CA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8B0F5-6A78-4592-9D78-9C4AF37D15F1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I- Objectif du projet : une dimension humanitaire</a:t>
          </a:r>
        </a:p>
      </dsp:txBody>
      <dsp:txXfrm>
        <a:off x="1866111" y="690"/>
        <a:ext cx="4382288" cy="1615680"/>
      </dsp:txXfrm>
    </dsp:sp>
    <dsp:sp modelId="{CE2E90F2-B072-40A8-9D12-EE6CBCD7C953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8ABDE-A7EB-4D09-BEA5-4A338B45D4FD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EDF56-BEC4-4B1B-AF54-4458B12C1141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II- Notre plan de route </a:t>
          </a:r>
        </a:p>
      </dsp:txBody>
      <dsp:txXfrm>
        <a:off x="1866111" y="2020291"/>
        <a:ext cx="4382288" cy="1615680"/>
      </dsp:txXfrm>
    </dsp:sp>
    <dsp:sp modelId="{93A3FEA2-7BFC-4561-8296-AD179BB71835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418EF-9CCE-48D9-ABF1-99437889EFFA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EB254-DDDE-4D90-96F3-BF5EE9C9988F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III- Retour sur expérience </a:t>
          </a:r>
        </a:p>
      </dsp:txBody>
      <dsp:txXfrm>
        <a:off x="1866111" y="4039891"/>
        <a:ext cx="4382288" cy="1615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25805-0A41-4DD3-BF21-62F819A1B3FD}">
      <dsp:nvSpPr>
        <dsp:cNvPr id="0" name=""/>
        <dsp:cNvSpPr/>
      </dsp:nvSpPr>
      <dsp:spPr>
        <a:xfrm>
          <a:off x="0" y="483811"/>
          <a:ext cx="62484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D1D9-4DB7-430B-B288-7E21C52D1217}">
      <dsp:nvSpPr>
        <dsp:cNvPr id="0" name=""/>
        <dsp:cNvSpPr/>
      </dsp:nvSpPr>
      <dsp:spPr>
        <a:xfrm>
          <a:off x="312420" y="11491"/>
          <a:ext cx="4373880" cy="944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Etat des lieux</a:t>
          </a:r>
        </a:p>
      </dsp:txBody>
      <dsp:txXfrm>
        <a:off x="358534" y="57605"/>
        <a:ext cx="4281652" cy="852412"/>
      </dsp:txXfrm>
    </dsp:sp>
    <dsp:sp modelId="{5C586CE1-8D20-4B70-B571-CC929C17B22E}">
      <dsp:nvSpPr>
        <dsp:cNvPr id="0" name=""/>
        <dsp:cNvSpPr/>
      </dsp:nvSpPr>
      <dsp:spPr>
        <a:xfrm>
          <a:off x="0" y="1935331"/>
          <a:ext cx="62484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06371-E3CF-4F04-BDF7-50378CD27D1F}">
      <dsp:nvSpPr>
        <dsp:cNvPr id="0" name=""/>
        <dsp:cNvSpPr/>
      </dsp:nvSpPr>
      <dsp:spPr>
        <a:xfrm>
          <a:off x="312420" y="1463011"/>
          <a:ext cx="4373880" cy="94464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Prothèse de confort</a:t>
          </a:r>
        </a:p>
      </dsp:txBody>
      <dsp:txXfrm>
        <a:off x="358534" y="1509125"/>
        <a:ext cx="4281652" cy="852412"/>
      </dsp:txXfrm>
    </dsp:sp>
    <dsp:sp modelId="{6CBA9884-B6D4-4BD5-B1B2-A7E076DF491C}">
      <dsp:nvSpPr>
        <dsp:cNvPr id="0" name=""/>
        <dsp:cNvSpPr/>
      </dsp:nvSpPr>
      <dsp:spPr>
        <a:xfrm>
          <a:off x="0" y="3386851"/>
          <a:ext cx="62484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97C8C-B6C5-47BD-AF44-7DA0FA4F5A5E}">
      <dsp:nvSpPr>
        <dsp:cNvPr id="0" name=""/>
        <dsp:cNvSpPr/>
      </dsp:nvSpPr>
      <dsp:spPr>
        <a:xfrm>
          <a:off x="312420" y="2914531"/>
          <a:ext cx="4373880" cy="94464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Prix actuel</a:t>
          </a:r>
        </a:p>
      </dsp:txBody>
      <dsp:txXfrm>
        <a:off x="358534" y="2960645"/>
        <a:ext cx="4281652" cy="852412"/>
      </dsp:txXfrm>
    </dsp:sp>
    <dsp:sp modelId="{5492E0B7-FD9D-4979-BC69-21A91DC045A6}">
      <dsp:nvSpPr>
        <dsp:cNvPr id="0" name=""/>
        <dsp:cNvSpPr/>
      </dsp:nvSpPr>
      <dsp:spPr>
        <a:xfrm>
          <a:off x="0" y="4838371"/>
          <a:ext cx="62484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2B81D-7592-4627-B797-8EC6230B6793}">
      <dsp:nvSpPr>
        <dsp:cNvPr id="0" name=""/>
        <dsp:cNvSpPr/>
      </dsp:nvSpPr>
      <dsp:spPr>
        <a:xfrm>
          <a:off x="312420" y="4366051"/>
          <a:ext cx="4373880" cy="9446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Population ciblée</a:t>
          </a:r>
        </a:p>
      </dsp:txBody>
      <dsp:txXfrm>
        <a:off x="358534" y="4412165"/>
        <a:ext cx="4281652" cy="852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0EBF5-CF9A-45EB-B9C9-5C502134E268}">
      <dsp:nvSpPr>
        <dsp:cNvPr id="0" name=""/>
        <dsp:cNvSpPr/>
      </dsp:nvSpPr>
      <dsp:spPr>
        <a:xfrm>
          <a:off x="0" y="147481"/>
          <a:ext cx="6248400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Les Hardwares</a:t>
          </a:r>
        </a:p>
      </dsp:txBody>
      <dsp:txXfrm>
        <a:off x="62055" y="209536"/>
        <a:ext cx="6124290" cy="1147095"/>
      </dsp:txXfrm>
    </dsp:sp>
    <dsp:sp modelId="{4F8EECEA-92A0-4D69-B757-7FE67BF47384}">
      <dsp:nvSpPr>
        <dsp:cNvPr id="0" name=""/>
        <dsp:cNvSpPr/>
      </dsp:nvSpPr>
      <dsp:spPr>
        <a:xfrm>
          <a:off x="0" y="1510846"/>
          <a:ext cx="6248400" cy="127120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Coté Arduino : acquisition de la donnée</a:t>
          </a:r>
        </a:p>
      </dsp:txBody>
      <dsp:txXfrm>
        <a:off x="62055" y="1572901"/>
        <a:ext cx="6124290" cy="1147095"/>
      </dsp:txXfrm>
    </dsp:sp>
    <dsp:sp modelId="{5F5365B3-4490-4D8F-89F5-429A657F1B75}">
      <dsp:nvSpPr>
        <dsp:cNvPr id="0" name=""/>
        <dsp:cNvSpPr/>
      </dsp:nvSpPr>
      <dsp:spPr>
        <a:xfrm>
          <a:off x="0" y="2874211"/>
          <a:ext cx="6248400" cy="127120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Coté Python : recueillir, sauvegarder et exploiter la donnée</a:t>
          </a:r>
        </a:p>
      </dsp:txBody>
      <dsp:txXfrm>
        <a:off x="62055" y="2936266"/>
        <a:ext cx="6124290" cy="1147095"/>
      </dsp:txXfrm>
    </dsp:sp>
    <dsp:sp modelId="{63DC81AB-60F1-4BEC-B39A-767AFC694E72}">
      <dsp:nvSpPr>
        <dsp:cNvPr id="0" name=""/>
        <dsp:cNvSpPr/>
      </dsp:nvSpPr>
      <dsp:spPr>
        <a:xfrm>
          <a:off x="0" y="4237576"/>
          <a:ext cx="6248400" cy="12712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Produit finale : la prédiction du réseau de neurones </a:t>
          </a:r>
        </a:p>
      </dsp:txBody>
      <dsp:txXfrm>
        <a:off x="62055" y="4299631"/>
        <a:ext cx="61242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6118E-9C05-4A4F-9CA1-F650C1169818}">
      <dsp:nvSpPr>
        <dsp:cNvPr id="0" name=""/>
        <dsp:cNvSpPr/>
      </dsp:nvSpPr>
      <dsp:spPr>
        <a:xfrm>
          <a:off x="813044" y="25559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45111-8603-4BFE-8EF1-B88C391C6E3C}">
      <dsp:nvSpPr>
        <dsp:cNvPr id="0" name=""/>
        <dsp:cNvSpPr/>
      </dsp:nvSpPr>
      <dsp:spPr>
        <a:xfrm>
          <a:off x="1158387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34C53-47B0-4020-850D-3B3047899A96}">
      <dsp:nvSpPr>
        <dsp:cNvPr id="0" name=""/>
        <dsp:cNvSpPr/>
      </dsp:nvSpPr>
      <dsp:spPr>
        <a:xfrm>
          <a:off x="295030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Capteur Electromagnétique / piézoélectrique</a:t>
          </a:r>
        </a:p>
      </dsp:txBody>
      <dsp:txXfrm>
        <a:off x="295030" y="2150746"/>
        <a:ext cx="2656483" cy="720000"/>
      </dsp:txXfrm>
    </dsp:sp>
    <dsp:sp modelId="{687EA5DD-BAE6-4863-A7B2-10A0199884D6}">
      <dsp:nvSpPr>
        <dsp:cNvPr id="0" name=""/>
        <dsp:cNvSpPr/>
      </dsp:nvSpPr>
      <dsp:spPr>
        <a:xfrm>
          <a:off x="3934413" y="25559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0D02C-1CBF-4074-B070-F2D1C77DEC0C}">
      <dsp:nvSpPr>
        <dsp:cNvPr id="0" name=""/>
        <dsp:cNvSpPr/>
      </dsp:nvSpPr>
      <dsp:spPr>
        <a:xfrm>
          <a:off x="4279756" y="370901"/>
          <a:ext cx="929769" cy="9297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BBC71-AEF8-4AEF-AF51-63BC7F1500A5}">
      <dsp:nvSpPr>
        <dsp:cNvPr id="0" name=""/>
        <dsp:cNvSpPr/>
      </dsp:nvSpPr>
      <dsp:spPr>
        <a:xfrm>
          <a:off x="3416398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Carte Feather Adafruit</a:t>
          </a:r>
        </a:p>
      </dsp:txBody>
      <dsp:txXfrm>
        <a:off x="3416398" y="2150746"/>
        <a:ext cx="2656483" cy="720000"/>
      </dsp:txXfrm>
    </dsp:sp>
    <dsp:sp modelId="{5C0D5667-90A4-4E65-B051-0A2BCB275785}">
      <dsp:nvSpPr>
        <dsp:cNvPr id="0" name=""/>
        <dsp:cNvSpPr/>
      </dsp:nvSpPr>
      <dsp:spPr>
        <a:xfrm>
          <a:off x="813044" y="3534866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B0C9A-B182-456A-B629-9B561E06CC52}">
      <dsp:nvSpPr>
        <dsp:cNvPr id="0" name=""/>
        <dsp:cNvSpPr/>
      </dsp:nvSpPr>
      <dsp:spPr>
        <a:xfrm>
          <a:off x="1158387" y="3880209"/>
          <a:ext cx="929769" cy="9297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158E9-0C05-4C48-B79F-677D2F78FC8C}">
      <dsp:nvSpPr>
        <dsp:cNvPr id="0" name=""/>
        <dsp:cNvSpPr/>
      </dsp:nvSpPr>
      <dsp:spPr>
        <a:xfrm>
          <a:off x="295030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Quelques câbles</a:t>
          </a:r>
        </a:p>
      </dsp:txBody>
      <dsp:txXfrm>
        <a:off x="295030" y="5660053"/>
        <a:ext cx="2656483" cy="720000"/>
      </dsp:txXfrm>
    </dsp:sp>
    <dsp:sp modelId="{E0D14F92-9104-42D3-BD95-9E4F26070262}">
      <dsp:nvSpPr>
        <dsp:cNvPr id="0" name=""/>
        <dsp:cNvSpPr/>
      </dsp:nvSpPr>
      <dsp:spPr>
        <a:xfrm>
          <a:off x="3934413" y="3534866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1A25-430B-40D3-9CB9-4D2221D65856}">
      <dsp:nvSpPr>
        <dsp:cNvPr id="0" name=""/>
        <dsp:cNvSpPr/>
      </dsp:nvSpPr>
      <dsp:spPr>
        <a:xfrm>
          <a:off x="4279756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31B8A-78D0-4AB3-86C1-66AE3C8F6F47}">
      <dsp:nvSpPr>
        <dsp:cNvPr id="0" name=""/>
        <dsp:cNvSpPr/>
      </dsp:nvSpPr>
      <dsp:spPr>
        <a:xfrm>
          <a:off x="3416398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Une batterie</a:t>
          </a:r>
        </a:p>
      </dsp:txBody>
      <dsp:txXfrm>
        <a:off x="3416398" y="5660053"/>
        <a:ext cx="265648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B005E-C667-4372-BD1B-7E16D8EA37A4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97D46-FB8D-41A1-A637-82D3F352B3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13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4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Pt 1+2 : Rod</a:t>
            </a:r>
          </a:p>
          <a:p>
            <a:r>
              <a:rPr lang="fr-FR" dirty="0"/>
              <a:t>3 do</a:t>
            </a:r>
          </a:p>
          <a:p>
            <a:r>
              <a:rPr lang="fr-FR" dirty="0"/>
              <a:t>4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253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76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924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7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1:Rod</a:t>
            </a:r>
          </a:p>
          <a:p>
            <a:r>
              <a:rPr lang="fr-FR" dirty="0"/>
              <a:t>2+3:do</a:t>
            </a:r>
          </a:p>
          <a:p>
            <a:r>
              <a:rPr lang="fr-FR" dirty="0"/>
              <a:t>4:antoine</a:t>
            </a:r>
          </a:p>
          <a:p>
            <a:r>
              <a:rPr lang="fr-FR" dirty="0"/>
              <a:t>5:rod</a:t>
            </a:r>
          </a:p>
          <a:p>
            <a:r>
              <a:rPr lang="fr-FR" dirty="0"/>
              <a:t>6: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884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3536E-3F34-493D-9605-2F101223F14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79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32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20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antoine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99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95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06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1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Pt 1+2 : Rod</a:t>
            </a:r>
          </a:p>
          <a:p>
            <a:r>
              <a:rPr lang="fr-FR" dirty="0"/>
              <a:t>3 do</a:t>
            </a:r>
          </a:p>
          <a:p>
            <a:r>
              <a:rPr lang="fr-FR" dirty="0"/>
              <a:t>4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78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Pt 1+2 : Rod</a:t>
            </a:r>
          </a:p>
          <a:p>
            <a:r>
              <a:rPr lang="fr-FR" dirty="0"/>
              <a:t>3 do</a:t>
            </a:r>
          </a:p>
          <a:p>
            <a:r>
              <a:rPr lang="fr-FR" dirty="0"/>
              <a:t>4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97D46-FB8D-41A1-A637-82D3F352B3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23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FB55C-C141-4062-A211-6E6B46D82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B18D46-9026-4D52-8BCC-A5053CD12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ED0270-848C-4EDF-9813-2F8A75A3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54DBF3-6349-4BFF-926B-4A73D511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B53C13-CC15-42B5-8C30-F7F15DDF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8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F7086-F02B-4C2E-9A0B-685818DF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AEE749-01E1-4371-A173-4C3A46A80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5FC9F-FEB4-4BFC-8AAA-A3022EE3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6A49BB-D39F-4854-89A2-C7F421F2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1121B2-61C7-4FBE-8A00-88A36993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01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22D218-4619-4994-8B2E-5921607A0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C6BAA7-7E9F-4BA6-8DF1-B65929BA2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9CE8F-7571-4025-8B7C-B13CC3AD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64BBCB-3410-42AC-8E09-2B99A832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03A00-5A02-4CF3-A31D-66FB076E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97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A2266-F10A-4F52-91DF-98BE64B2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D65C4-EB60-488B-9E07-EED5C4C5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9363ED-0D8A-4307-9B16-5B988110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4AA842-BAF3-499A-B160-25D4528B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94049-5BEB-40A1-B7DD-D870D4DE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13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C086D-8A71-4008-A507-2C503FC8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CB9C58-2245-4E17-A057-27C0659A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734F6-F901-416C-A5A6-E442F24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58A303-67C4-47FF-B4D3-61732CB9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F9286F-2F44-4145-B8B4-A558B5F0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74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E031B-6B54-4041-941A-022933B9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D292C-54F9-48CF-8740-D6E3865FA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D1E481-D80E-4B89-94E9-748F13A42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5BEA85-D9D8-418D-8E9C-435BF97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21DBC4-E39D-45F6-8AC1-2D0FC5ED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ED9722-C935-4280-A014-612311F3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3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A344D-601A-4E98-B856-532CDCD1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914516-2956-4D49-B0DD-1F44355D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78CD15-548C-4BC6-870F-6D56C3821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772628-704F-4818-91C0-D1FDA1C5B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C3FB6-62FF-40A8-9DE9-DAC72B70E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2210FE-A8E7-4081-9231-5135B209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52B0DA9-0231-41E2-837B-504E91DA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C4B4C3-FC7C-48D7-BAA9-8C60FDBE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92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312F4-2104-46CC-8B2D-800AA905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BC27B4-FDCB-4108-A2DF-663D2638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9EDD56-F0F9-4711-A1E1-9310837A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DB5E3A-27F3-49E1-82B0-32F1E3B1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64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70FBF4-A34B-46C7-8EE4-0AC351BA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FC5C1D-2041-4140-840B-61E2DB77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A072C-F597-4CEB-AB15-01F68723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8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76056-3DDA-45B0-904C-221488D6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698A27-2D44-4F60-B378-06EF11E40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3AA923-8E76-4A41-B6EE-1413C3D9F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8B17B-8655-444C-B07B-730C7377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EB6C40-B9EF-440F-A26F-B4AEC4F8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9C6395-71E7-4C1C-8ECB-8D2BE512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1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FB46D-BA7F-46A3-B12E-58B49CD1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02CF43-4731-43B8-9B30-BF16793DF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EED5F1-AB2F-4049-86E0-ABD24885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9ACEC7-7F92-4C21-B398-CCC445EC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CCDB11-AB8D-4F30-8286-70B1CDDB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E88B9F-1966-432D-810D-522C4169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01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4AD17D-3B04-48E9-8518-C2680717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9889F1-693B-4191-9CB1-FFD818738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1DF970-5E15-438D-B572-74D8E984B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B8CE5-95E8-48E7-BCC5-BF3D70F66589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E03BE-EF41-4E88-9029-BED19240C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BC265-4C8A-467D-B589-2AE1E6CFE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F8D53-A8ED-4534-90F1-E013E41FD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31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bioblog.it/2007/06/21/protesi-non-robotica-dita/2007989/protesi-dita-man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C18FB8-F4EB-49B4-B234-C30CA2DCD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03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D4339EC-83BD-4166-AA7A-248F0AD1B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Au513 : Prothèse de Main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C38932-2173-404C-95F4-33C1ABFA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FR" i="1">
                <a:solidFill>
                  <a:srgbClr val="FFFFFF"/>
                </a:solidFill>
              </a:rPr>
              <a:t>Etude de la faisabilité d’une prothèse de main avec un capteur bon marché compensés par l’utilisation de Machine Learning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AE20AA-CDB8-4F86-B9A2-96C3D18714FA}"/>
              </a:ext>
            </a:extLst>
          </p:cNvPr>
          <p:cNvSpPr txBox="1"/>
          <p:nvPr/>
        </p:nvSpPr>
        <p:spPr>
          <a:xfrm>
            <a:off x="9596418" y="6657945"/>
            <a:ext cx="25955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sz="700">
                <a:solidFill>
                  <a:srgbClr val="FFFFFF"/>
                </a:solidFill>
                <a:hlinkClick r:id="rId4" tooltip="http://www.bioblog.it/2007/06/21/protesi-non-robotica-dita/2007989/protesi-dita-m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FR" sz="700">
                <a:solidFill>
                  <a:srgbClr val="FFFFFF"/>
                </a:solidFill>
              </a:rPr>
              <a:t> par Auteur inconnu est soumise à la licence </a:t>
            </a:r>
            <a:r>
              <a:rPr lang="fr-FR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fr-F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6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ing Your Python Code. Essential tips for working with large… | by  Anna Astori | Towards Data Science">
            <a:extLst>
              <a:ext uri="{FF2B5EF4-FFF2-40B4-BE49-F238E27FC236}">
                <a16:creationId xmlns:a16="http://schemas.microsoft.com/office/drawing/2014/main" id="{72F24DF3-98FD-429D-9983-378EBD662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123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b="1" dirty="0"/>
              <a:t>Récupération de la donnée Arduino</a:t>
            </a:r>
          </a:p>
          <a:p>
            <a:r>
              <a:rPr lang="fr-FR" sz="1800" dirty="0"/>
              <a:t>Enregistrement sous CSV</a:t>
            </a:r>
          </a:p>
          <a:p>
            <a:r>
              <a:rPr lang="fr-FR" sz="1800" dirty="0"/>
              <a:t>Construction du Machine-Learning</a:t>
            </a:r>
          </a:p>
          <a:p>
            <a:r>
              <a:rPr lang="fr-FR" sz="1800" dirty="0"/>
              <a:t>Traitement du bruit</a:t>
            </a:r>
          </a:p>
        </p:txBody>
      </p:sp>
      <p:pic>
        <p:nvPicPr>
          <p:cNvPr id="8" name="Image 7" descr="Une image contenant plancher, intérieur, personne&#10;&#10;Description générée automatiquement">
            <a:extLst>
              <a:ext uri="{FF2B5EF4-FFF2-40B4-BE49-F238E27FC236}">
                <a16:creationId xmlns:a16="http://schemas.microsoft.com/office/drawing/2014/main" id="{6F7EF952-0F5D-44A8-AD2C-6B3B9290D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r="15040"/>
          <a:stretch/>
        </p:blipFill>
        <p:spPr>
          <a:xfrm>
            <a:off x="6618139" y="1344705"/>
            <a:ext cx="2714513" cy="4581193"/>
          </a:xfrm>
          <a:prstGeom prst="rect">
            <a:avLst/>
          </a:prstGeom>
        </p:spPr>
      </p:pic>
      <p:pic>
        <p:nvPicPr>
          <p:cNvPr id="9" name="Image 8" descr="Une image contenant plancher, personne&#10;&#10;Description générée automatiquement">
            <a:extLst>
              <a:ext uri="{FF2B5EF4-FFF2-40B4-BE49-F238E27FC236}">
                <a16:creationId xmlns:a16="http://schemas.microsoft.com/office/drawing/2014/main" id="{EF2AEF3E-16E4-45E7-90CC-B07CB58A8F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14109"/>
          <a:stretch/>
        </p:blipFill>
        <p:spPr>
          <a:xfrm>
            <a:off x="9332653" y="1344705"/>
            <a:ext cx="2714513" cy="45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ing Your Python Code. Essential tips for working with large… | by  Anna Astori | Towards Data Science">
            <a:extLst>
              <a:ext uri="{FF2B5EF4-FFF2-40B4-BE49-F238E27FC236}">
                <a16:creationId xmlns:a16="http://schemas.microsoft.com/office/drawing/2014/main" id="{72F24DF3-98FD-429D-9983-378EBD662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123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sz="1800" dirty="0"/>
              <a:t>Récupération de la donnée Arduino</a:t>
            </a:r>
          </a:p>
          <a:p>
            <a:r>
              <a:rPr lang="fr-FR" b="1" dirty="0"/>
              <a:t>Enregistrement sous CSV</a:t>
            </a:r>
          </a:p>
          <a:p>
            <a:r>
              <a:rPr lang="fr-FR" sz="1800" dirty="0"/>
              <a:t>Construction du Machine-Learning</a:t>
            </a:r>
          </a:p>
          <a:p>
            <a:r>
              <a:rPr lang="fr-FR" sz="1800" dirty="0"/>
              <a:t>Traitement du bruit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B682F6-9742-424C-81BB-03AB5EDF1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" r="17943" b="-252"/>
          <a:stretch/>
        </p:blipFill>
        <p:spPr>
          <a:xfrm>
            <a:off x="5344449" y="1314955"/>
            <a:ext cx="6682602" cy="45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6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ing Your Python Code. Essential tips for working with large… | by  Anna Astori | Towards Data Science">
            <a:extLst>
              <a:ext uri="{FF2B5EF4-FFF2-40B4-BE49-F238E27FC236}">
                <a16:creationId xmlns:a16="http://schemas.microsoft.com/office/drawing/2014/main" id="{72F24DF3-98FD-429D-9983-378EBD662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123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sz="1800" dirty="0"/>
              <a:t>Récupération de la donnée Arduino</a:t>
            </a:r>
          </a:p>
          <a:p>
            <a:r>
              <a:rPr lang="fr-FR" sz="1800" dirty="0"/>
              <a:t>Enregistrement sous CSV</a:t>
            </a:r>
          </a:p>
          <a:p>
            <a:r>
              <a:rPr lang="fr-FR" b="1" dirty="0"/>
              <a:t>Construction du Machine-Learning</a:t>
            </a:r>
          </a:p>
          <a:p>
            <a:r>
              <a:rPr lang="fr-FR" sz="1800" dirty="0"/>
              <a:t>Traitement du bruit</a:t>
            </a:r>
          </a:p>
        </p:txBody>
      </p:sp>
      <p:pic>
        <p:nvPicPr>
          <p:cNvPr id="2052" name="Picture 4" descr="What You Need To Know About Machine Learning">
            <a:extLst>
              <a:ext uri="{FF2B5EF4-FFF2-40B4-BE49-F238E27FC236}">
                <a16:creationId xmlns:a16="http://schemas.microsoft.com/office/drawing/2014/main" id="{3C4867CC-C223-4E5E-ADF2-340343B6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88" y="1647918"/>
            <a:ext cx="5204037" cy="39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14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ing Your Python Code. Essential tips for working with large… | by  Anna Astori | Towards Data Science">
            <a:extLst>
              <a:ext uri="{FF2B5EF4-FFF2-40B4-BE49-F238E27FC236}">
                <a16:creationId xmlns:a16="http://schemas.microsoft.com/office/drawing/2014/main" id="{72F24DF3-98FD-429D-9983-378EBD662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1123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sz="1800" dirty="0"/>
              <a:t>Récupération de la donnée Arduino</a:t>
            </a:r>
          </a:p>
          <a:p>
            <a:r>
              <a:rPr lang="fr-FR" sz="1800" dirty="0"/>
              <a:t>Enregistrement sous CSV</a:t>
            </a:r>
          </a:p>
          <a:p>
            <a:r>
              <a:rPr lang="fr-FR" sz="1800" dirty="0"/>
              <a:t>Construction du Machine-Learning</a:t>
            </a:r>
          </a:p>
          <a:p>
            <a:r>
              <a:rPr lang="fr-FR" b="1" dirty="0"/>
              <a:t>Traitement du bruit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1C3251-54C5-42D4-849F-559D0967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732850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AB8AAA-9DA4-4CE1-9F7B-EF338FF0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20" y="3546392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virage 4">
            <a:extLst>
              <a:ext uri="{FF2B5EF4-FFF2-40B4-BE49-F238E27FC236}">
                <a16:creationId xmlns:a16="http://schemas.microsoft.com/office/drawing/2014/main" id="{13441B0A-9D3B-4CFA-BA6D-CE1EBE1ACFCF}"/>
              </a:ext>
            </a:extLst>
          </p:cNvPr>
          <p:cNvSpPr/>
          <p:nvPr/>
        </p:nvSpPr>
        <p:spPr>
          <a:xfrm rot="16200000" flipH="1" flipV="1">
            <a:off x="9623195" y="1368024"/>
            <a:ext cx="2184483" cy="1937468"/>
          </a:xfrm>
          <a:prstGeom prst="ben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1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  <a:br>
              <a:rPr lang="fr-F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Construction du réseau de neurones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114" y="3000923"/>
            <a:ext cx="2557542" cy="3176039"/>
          </a:xfrm>
        </p:spPr>
        <p:txBody>
          <a:bodyPr>
            <a:norm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Récupération et traitement de la donnée dans les CSV</a:t>
            </a:r>
          </a:p>
          <a:p>
            <a:r>
              <a:rPr lang="fr-FR" sz="1600">
                <a:solidFill>
                  <a:schemeClr val="bg1"/>
                </a:solidFill>
              </a:rPr>
              <a:t>Architecture réseau</a:t>
            </a:r>
          </a:p>
          <a:p>
            <a:r>
              <a:rPr lang="fr-FR" sz="1600">
                <a:solidFill>
                  <a:schemeClr val="bg1"/>
                </a:solidFill>
              </a:rPr>
              <a:t>Design des paramètres</a:t>
            </a:r>
          </a:p>
          <a:p>
            <a:r>
              <a:rPr lang="fr-FR" sz="1600">
                <a:solidFill>
                  <a:schemeClr val="bg1"/>
                </a:solidFill>
              </a:rPr>
              <a:t>Entrainement/fitting</a:t>
            </a:r>
          </a:p>
        </p:txBody>
      </p:sp>
      <p:pic>
        <p:nvPicPr>
          <p:cNvPr id="3078" name="Picture 6" descr="The Artificial Neural Networks handbook: Part 1 | by Jayesh Bapu Ahire |  Coinmonks | Medium">
            <a:extLst>
              <a:ext uri="{FF2B5EF4-FFF2-40B4-BE49-F238E27FC236}">
                <a16:creationId xmlns:a16="http://schemas.microsoft.com/office/drawing/2014/main" id="{5126C204-AC2F-412A-A778-BABB22D6B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r="-2" b="-2"/>
          <a:stretch/>
        </p:blipFill>
        <p:spPr bwMode="auto">
          <a:xfrm>
            <a:off x="4666834" y="637761"/>
            <a:ext cx="6365960" cy="55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4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Importance of Technology and Software in the Retail Industry -  Ordorite.com">
            <a:extLst>
              <a:ext uri="{FF2B5EF4-FFF2-40B4-BE49-F238E27FC236}">
                <a16:creationId xmlns:a16="http://schemas.microsoft.com/office/drawing/2014/main" id="{A0F26ADA-797D-47BA-A987-7B13561DD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4" b="584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c) Python</a:t>
            </a:r>
            <a:b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Test du réseau de neurones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sz="1800" dirty="0"/>
              <a:t>Acquisition des données de test</a:t>
            </a:r>
          </a:p>
          <a:p>
            <a:r>
              <a:rPr lang="fr-FR" sz="1800" dirty="0"/>
              <a:t>Comparaison avec la commande espérée</a:t>
            </a:r>
          </a:p>
          <a:p>
            <a:r>
              <a:rPr lang="fr-FR" sz="1800" dirty="0"/>
              <a:t>Critique de notre modèle</a:t>
            </a:r>
          </a:p>
        </p:txBody>
      </p:sp>
    </p:spTree>
    <p:extLst>
      <p:ext uri="{BB962C8B-B14F-4D97-AF65-F5344CB8AC3E}">
        <p14:creationId xmlns:p14="http://schemas.microsoft.com/office/powerpoint/2010/main" val="344512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996D1E-4B25-4632-8E69-6DAEE9B1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III- Retour sur 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3BE6A-C5BD-4227-8B2D-F1F64A65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463040"/>
            <a:ext cx="5181599" cy="37185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Difficulté de se fournir du matériel avec l’IPSA</a:t>
            </a:r>
          </a:p>
          <a:p>
            <a:pPr lvl="1"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Retard sur plusieurs semaines</a:t>
            </a:r>
          </a:p>
          <a:p>
            <a:pPr lvl="1"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Gâchis de temps qui aurait pût être alloué au projet</a:t>
            </a:r>
          </a:p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Occasion de changer de l’aéronautique/spatial</a:t>
            </a:r>
          </a:p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a permis de découvrir librement un domaine de notre choix</a:t>
            </a:r>
          </a:p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Adopter un aspect pratique en sortant du théorique pur : un sujet concret avec des résultats concrets </a:t>
            </a:r>
          </a:p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P.I.G. </a:t>
            </a:r>
            <a:r>
              <a:rPr lang="fr-FR" sz="200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endParaRPr lang="fr-FR" sz="2000" dirty="0">
              <a:solidFill>
                <a:schemeClr val="tx1">
                  <a:alpha val="5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2000" dirty="0">
                <a:solidFill>
                  <a:schemeClr val="tx1">
                    <a:alpha val="5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projet à mi-chemin de nos prévisions</a:t>
            </a:r>
          </a:p>
        </p:txBody>
      </p:sp>
    </p:spTree>
    <p:extLst>
      <p:ext uri="{BB962C8B-B14F-4D97-AF65-F5344CB8AC3E}">
        <p14:creationId xmlns:p14="http://schemas.microsoft.com/office/powerpoint/2010/main" val="86215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éo 4" descr="Une image contenant tasse, café, intérieur, table&#10;&#10;Description générée automatiquement">
            <a:extLst>
              <a:ext uri="{FF2B5EF4-FFF2-40B4-BE49-F238E27FC236}">
                <a16:creationId xmlns:a16="http://schemas.microsoft.com/office/drawing/2014/main" id="{00F4108B-CFDD-4220-AFF1-8BD6D9A92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CEE3C20-9DA3-4C50-9E60-0C60652FF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Merci de votre  attention 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5E63FC-4601-45BA-8B27-33CC2C85F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i="1" dirty="0">
                <a:solidFill>
                  <a:srgbClr val="FFFFFF"/>
                </a:solidFill>
              </a:rPr>
              <a:t>Passons aux questions ! </a:t>
            </a:r>
          </a:p>
        </p:txBody>
      </p:sp>
    </p:spTree>
    <p:extLst>
      <p:ext uri="{BB962C8B-B14F-4D97-AF65-F5344CB8AC3E}">
        <p14:creationId xmlns:p14="http://schemas.microsoft.com/office/powerpoint/2010/main" val="29974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6D320-1C94-4BD5-B267-C339A9D9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Wavelets</a:t>
            </a:r>
            <a:r>
              <a:rPr lang="fr-FR" dirty="0"/>
              <a:t>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0FF383-DB82-4D7E-BFE1-544DAB0C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66" y="1505309"/>
            <a:ext cx="6129068" cy="45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6CFEC8-EAF7-48CB-B0F7-41FF18363D87}"/>
              </a:ext>
            </a:extLst>
          </p:cNvPr>
          <p:cNvSpPr txBox="1"/>
          <p:nvPr/>
        </p:nvSpPr>
        <p:spPr>
          <a:xfrm>
            <a:off x="4431101" y="6102110"/>
            <a:ext cx="332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Spectrogramme STFT d’un signal </a:t>
            </a:r>
          </a:p>
        </p:txBody>
      </p:sp>
    </p:spTree>
    <p:extLst>
      <p:ext uri="{BB962C8B-B14F-4D97-AF65-F5344CB8AC3E}">
        <p14:creationId xmlns:p14="http://schemas.microsoft.com/office/powerpoint/2010/main" val="227288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6D320-1C94-4BD5-B267-C339A9D9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Wavelets</a:t>
            </a:r>
            <a:r>
              <a:rPr lang="fr-FR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F3BA38-C800-4564-8DE0-092F031A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4" y="3232359"/>
            <a:ext cx="10633971" cy="326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39B9C09-955C-41BA-848B-29D86C81ACFC}"/>
              </a:ext>
            </a:extLst>
          </p:cNvPr>
          <p:cNvSpPr txBox="1"/>
          <p:nvPr/>
        </p:nvSpPr>
        <p:spPr>
          <a:xfrm>
            <a:off x="2139351" y="1530089"/>
            <a:ext cx="6952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Principe d’Incertitude d’Heisenberg : On ne peut savoir parfaitement fréquence et l’instant.</a:t>
            </a:r>
          </a:p>
        </p:txBody>
      </p:sp>
    </p:spTree>
    <p:extLst>
      <p:ext uri="{BB962C8B-B14F-4D97-AF65-F5344CB8AC3E}">
        <p14:creationId xmlns:p14="http://schemas.microsoft.com/office/powerpoint/2010/main" val="208941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C91A9A-0672-4E0D-8071-B20E525E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Annonce du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1D66188-9DF8-40F8-89FB-D5CC68AAA1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85919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575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6D320-1C94-4BD5-B267-C339A9D9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Wavelets</a:t>
            </a:r>
            <a:r>
              <a:rPr lang="fr-FR" dirty="0"/>
              <a:t> </a:t>
            </a:r>
          </a:p>
        </p:txBody>
      </p:sp>
      <p:pic>
        <p:nvPicPr>
          <p:cNvPr id="3074" name="Picture 2" descr="Multilevel wavelet decomposition of a signal sðtÞ ...">
            <a:extLst>
              <a:ext uri="{FF2B5EF4-FFF2-40B4-BE49-F238E27FC236}">
                <a16:creationId xmlns:a16="http://schemas.microsoft.com/office/drawing/2014/main" id="{27F5FA45-6B56-41C8-BB85-FE5E861C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34" y="366876"/>
            <a:ext cx="5641405" cy="61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3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FAFE6-1DDA-4480-B5A8-1BB3A62F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4098" name="Picture 2" descr="Neural Network Architectures - Manning">
            <a:extLst>
              <a:ext uri="{FF2B5EF4-FFF2-40B4-BE49-F238E27FC236}">
                <a16:creationId xmlns:a16="http://schemas.microsoft.com/office/drawing/2014/main" id="{111CE911-4AB0-4CE2-B66F-11BB26D780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2" y="2129370"/>
            <a:ext cx="7668695" cy="37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4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9426A-F362-4345-A704-E21BBD9D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: Learning Rate </a:t>
            </a:r>
          </a:p>
        </p:txBody>
      </p:sp>
      <p:pic>
        <p:nvPicPr>
          <p:cNvPr id="1026" name="Picture 2" descr="Setting the learning rate of your neural network.">
            <a:extLst>
              <a:ext uri="{FF2B5EF4-FFF2-40B4-BE49-F238E27FC236}">
                <a16:creationId xmlns:a16="http://schemas.microsoft.com/office/drawing/2014/main" id="{4639CC36-4F01-4DD6-B6F5-C1343692AC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2034"/>
            <a:ext cx="10515600" cy="407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4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2421F-4212-434A-9944-46CBE817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: </a:t>
            </a:r>
            <a:r>
              <a:rPr lang="fr-FR" dirty="0" err="1"/>
              <a:t>epochs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E4F3F-852A-43AC-8855-43482EE5F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The training (blue) and validation (yellow) rates with epochs of... |  Download Scientific Diagram">
            <a:extLst>
              <a:ext uri="{FF2B5EF4-FFF2-40B4-BE49-F238E27FC236}">
                <a16:creationId xmlns:a16="http://schemas.microsoft.com/office/drawing/2014/main" id="{648F11C0-AF55-4A4F-8BAE-56CA2EDB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07" y="1825625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59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F015C-ADF3-4B7F-8919-D864ED07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</a:t>
            </a:r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3074" name="Picture 2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E16449C5-B9FF-42C0-A87C-ABF0431616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10" y="1825625"/>
            <a:ext cx="86593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06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4987D6-4636-42D6-9B20-200BCC7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93" y="31997"/>
            <a:ext cx="6629413" cy="67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8B3D62-9D16-48BC-B8D8-B41C3A06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– Objectif du projet : être humain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0921791-4E2E-489B-A4FE-5B92C0E8D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81932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098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2B39B8-6C36-4BD3-8335-504642AB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– Plan de route du projet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6D17F31-4812-4ABD-BA47-496930BC1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43262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913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les hardwares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31EA937-0B02-40C3-AB3B-08816ADEE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65645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que 5" descr="Processeur avec un remplissage uni">
            <a:extLst>
              <a:ext uri="{FF2B5EF4-FFF2-40B4-BE49-F238E27FC236}">
                <a16:creationId xmlns:a16="http://schemas.microsoft.com/office/drawing/2014/main" id="{870578FB-BA39-4918-86C3-E0BF011D4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4906" y="592654"/>
            <a:ext cx="914400" cy="914400"/>
          </a:xfrm>
          <a:prstGeom prst="rect">
            <a:avLst/>
          </a:prstGeom>
        </p:spPr>
      </p:pic>
      <p:pic>
        <p:nvPicPr>
          <p:cNvPr id="8" name="Graphique 7" descr="Branché débranché avec un remplissage uni">
            <a:extLst>
              <a:ext uri="{FF2B5EF4-FFF2-40B4-BE49-F238E27FC236}">
                <a16:creationId xmlns:a16="http://schemas.microsoft.com/office/drawing/2014/main" id="{F51F23F5-BCD7-4FF1-94D2-A9A167044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433" y="4095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A6A97CF-FCB0-44E2-BCC6-4D378625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807"/>
            <a:ext cx="12192000" cy="70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4" descr="Une image contenant mur, intérieur, personne, plancher&#10;&#10;Description générée automatiquement">
            <a:extLst>
              <a:ext uri="{FF2B5EF4-FFF2-40B4-BE49-F238E27FC236}">
                <a16:creationId xmlns:a16="http://schemas.microsoft.com/office/drawing/2014/main" id="{4C705F86-3D6A-44E4-8DC8-72DDA2E3F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2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7" name="Image 6" descr="Une image contenant plancher, intérieur, personne&#10;&#10;Description générée automatiquement">
            <a:extLst>
              <a:ext uri="{FF2B5EF4-FFF2-40B4-BE49-F238E27FC236}">
                <a16:creationId xmlns:a16="http://schemas.microsoft.com/office/drawing/2014/main" id="{2FE81DC5-3054-41DB-BA8E-196FE0710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r="15040"/>
          <a:stretch/>
        </p:blipFill>
        <p:spPr>
          <a:xfrm>
            <a:off x="4064204" y="10"/>
            <a:ext cx="4063593" cy="6857990"/>
          </a:xfrm>
          <a:prstGeom prst="rect">
            <a:avLst/>
          </a:prstGeom>
        </p:spPr>
      </p:pic>
      <p:pic>
        <p:nvPicPr>
          <p:cNvPr id="5" name="Image 4" descr="Une image contenant plancher, personne&#10;&#10;Description générée automatiquement">
            <a:extLst>
              <a:ext uri="{FF2B5EF4-FFF2-40B4-BE49-F238E27FC236}">
                <a16:creationId xmlns:a16="http://schemas.microsoft.com/office/drawing/2014/main" id="{1E4E25D4-5CAA-4C65-899A-941EC7A18F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r="14109"/>
          <a:stretch/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lle est la différence entre un microcontrôleur et un microprocesseur ? -  Easy Rental">
            <a:extLst>
              <a:ext uri="{FF2B5EF4-FFF2-40B4-BE49-F238E27FC236}">
                <a16:creationId xmlns:a16="http://schemas.microsoft.com/office/drawing/2014/main" id="{6FC7C210-7EBD-4CEC-8007-C78CAB6E4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80DAE5-D59C-4D06-A0E1-D25DD5E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II – Le plan de route</a:t>
            </a:r>
            <a:b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>
                <a:latin typeface="Times New Roman" panose="02020603050405020304" pitchFamily="18" charset="0"/>
                <a:cs typeface="Times New Roman" panose="02020603050405020304" pitchFamily="18" charset="0"/>
              </a:rPr>
              <a:t>	b) Arduino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0E703-2773-41BD-9DD1-9826B617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fr-FR" sz="1800"/>
              <a:t>Lecture de la donnée en temps réel</a:t>
            </a:r>
          </a:p>
          <a:p>
            <a:r>
              <a:rPr lang="fr-FR" sz="1800"/>
              <a:t>Affichage de cette donnée</a:t>
            </a:r>
          </a:p>
        </p:txBody>
      </p:sp>
    </p:spTree>
    <p:extLst>
      <p:ext uri="{BB962C8B-B14F-4D97-AF65-F5344CB8AC3E}">
        <p14:creationId xmlns:p14="http://schemas.microsoft.com/office/powerpoint/2010/main" val="23939115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501</Words>
  <Application>Microsoft Office PowerPoint</Application>
  <PresentationFormat>Grand écran</PresentationFormat>
  <Paragraphs>112</Paragraphs>
  <Slides>24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Thème Office</vt:lpstr>
      <vt:lpstr>Au513 : Prothèse de Main</vt:lpstr>
      <vt:lpstr>Annonce du plan</vt:lpstr>
      <vt:lpstr>Présentation PowerPoint</vt:lpstr>
      <vt:lpstr>I – Objectif du projet : être humain</vt:lpstr>
      <vt:lpstr>II – Plan de route du projet </vt:lpstr>
      <vt:lpstr>II – Le plan de route  a) les hardwares</vt:lpstr>
      <vt:lpstr>Présentation PowerPoint</vt:lpstr>
      <vt:lpstr>Présentation PowerPoint</vt:lpstr>
      <vt:lpstr>II – Le plan de route  b) Arduino</vt:lpstr>
      <vt:lpstr>II – Le plan de route  c) Python</vt:lpstr>
      <vt:lpstr>II – Le plan de route  c) Python</vt:lpstr>
      <vt:lpstr>II – Le plan de route  c) Python</vt:lpstr>
      <vt:lpstr>II – Le plan de route  c) Python</vt:lpstr>
      <vt:lpstr>II – Le plan de route  c) Python 1) Construction du réseau de neurones</vt:lpstr>
      <vt:lpstr>II – Le plan de route  c) Python  2) Test du réseau de neurones</vt:lpstr>
      <vt:lpstr>III- Retour sur expérience</vt:lpstr>
      <vt:lpstr>Merci de votre  attention </vt:lpstr>
      <vt:lpstr>Wavelets </vt:lpstr>
      <vt:lpstr>Wavelets </vt:lpstr>
      <vt:lpstr>Wavelets </vt:lpstr>
      <vt:lpstr>Architecture</vt:lpstr>
      <vt:lpstr>Paramètres : Learning Rate </vt:lpstr>
      <vt:lpstr>Paramètres : epochs</vt:lpstr>
      <vt:lpstr>Activation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Au513 : Prothèse de Main</dc:title>
  <dc:creator>dorian cazeneuve</dc:creator>
  <cp:lastModifiedBy>dorian cazeneuve</cp:lastModifiedBy>
  <cp:revision>7</cp:revision>
  <dcterms:created xsi:type="dcterms:W3CDTF">2020-12-17T16:46:00Z</dcterms:created>
  <dcterms:modified xsi:type="dcterms:W3CDTF">2020-12-18T12:32:14Z</dcterms:modified>
</cp:coreProperties>
</file>